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7"/>
  </p:notesMasterIdLst>
  <p:handoutMasterIdLst>
    <p:handoutMasterId r:id="rId18"/>
  </p:handoutMasterIdLst>
  <p:sldIdLst>
    <p:sldId id="257" r:id="rId5"/>
    <p:sldId id="272" r:id="rId6"/>
    <p:sldId id="285" r:id="rId7"/>
    <p:sldId id="276" r:id="rId8"/>
    <p:sldId id="275" r:id="rId9"/>
    <p:sldId id="274" r:id="rId10"/>
    <p:sldId id="279" r:id="rId11"/>
    <p:sldId id="281" r:id="rId12"/>
    <p:sldId id="286" r:id="rId13"/>
    <p:sldId id="282" r:id="rId14"/>
    <p:sldId id="284" r:id="rId15"/>
    <p:sldId id="283" r:id="rId16"/>
  </p:sldIdLst>
  <p:sldSz cx="12188825" cy="6858000"/>
  <p:notesSz cx="6858000" cy="9945688"/>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33"/>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885669-3E94-44DD-A859-2D1DE0D9CF19}" v="558" dt="2024-06-15T22:04:26.754"/>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783" autoAdjust="0"/>
  </p:normalViewPr>
  <p:slideViewPr>
    <p:cSldViewPr>
      <p:cViewPr varScale="1">
        <p:scale>
          <a:sx n="48" d="100"/>
          <a:sy n="48" d="100"/>
        </p:scale>
        <p:origin x="1364" y="28"/>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Acreman" userId="05415c4dcfc197a9" providerId="LiveId" clId="{28885669-3E94-44DD-A859-2D1DE0D9CF19}"/>
    <pc:docChg chg="undo custSel addSld delSld modSld modNotesMaster modHandout">
      <pc:chgData name="Andy Acreman" userId="05415c4dcfc197a9" providerId="LiveId" clId="{28885669-3E94-44DD-A859-2D1DE0D9CF19}" dt="2024-06-15T22:04:26.754" v="6969"/>
      <pc:docMkLst>
        <pc:docMk/>
      </pc:docMkLst>
      <pc:sldChg chg="modSp mod">
        <pc:chgData name="Andy Acreman" userId="05415c4dcfc197a9" providerId="LiveId" clId="{28885669-3E94-44DD-A859-2D1DE0D9CF19}" dt="2024-06-10T15:35:23.447" v="70" actId="20577"/>
        <pc:sldMkLst>
          <pc:docMk/>
          <pc:sldMk cId="3198176989" sldId="257"/>
        </pc:sldMkLst>
        <pc:spChg chg="mod">
          <ac:chgData name="Andy Acreman" userId="05415c4dcfc197a9" providerId="LiveId" clId="{28885669-3E94-44DD-A859-2D1DE0D9CF19}" dt="2024-06-10T15:35:07.572" v="62" actId="20577"/>
          <ac:spMkLst>
            <pc:docMk/>
            <pc:sldMk cId="3198176989" sldId="257"/>
            <ac:spMk id="2" creationId="{00000000-0000-0000-0000-000000000000}"/>
          </ac:spMkLst>
        </pc:spChg>
        <pc:spChg chg="mod">
          <ac:chgData name="Andy Acreman" userId="05415c4dcfc197a9" providerId="LiveId" clId="{28885669-3E94-44DD-A859-2D1DE0D9CF19}" dt="2024-06-10T15:35:23.447" v="70" actId="20577"/>
          <ac:spMkLst>
            <pc:docMk/>
            <pc:sldMk cId="3198176989" sldId="257"/>
            <ac:spMk id="3" creationId="{00000000-0000-0000-0000-000000000000}"/>
          </ac:spMkLst>
        </pc:spChg>
      </pc:sldChg>
      <pc:sldChg chg="modSp mod modAnim">
        <pc:chgData name="Andy Acreman" userId="05415c4dcfc197a9" providerId="LiveId" clId="{28885669-3E94-44DD-A859-2D1DE0D9CF19}" dt="2024-06-11T14:00:32.561" v="4678" actId="20577"/>
        <pc:sldMkLst>
          <pc:docMk/>
          <pc:sldMk cId="1270821595" sldId="272"/>
        </pc:sldMkLst>
        <pc:spChg chg="mod">
          <ac:chgData name="Andy Acreman" userId="05415c4dcfc197a9" providerId="LiveId" clId="{28885669-3E94-44DD-A859-2D1DE0D9CF19}" dt="2024-06-11T13:58:28.501" v="4637" actId="1076"/>
          <ac:spMkLst>
            <pc:docMk/>
            <pc:sldMk cId="1270821595" sldId="272"/>
            <ac:spMk id="13" creationId="{00000000-0000-0000-0000-000000000000}"/>
          </ac:spMkLst>
        </pc:spChg>
        <pc:spChg chg="mod">
          <ac:chgData name="Andy Acreman" userId="05415c4dcfc197a9" providerId="LiveId" clId="{28885669-3E94-44DD-A859-2D1DE0D9CF19}" dt="2024-06-11T14:00:32.561" v="4678" actId="20577"/>
          <ac:spMkLst>
            <pc:docMk/>
            <pc:sldMk cId="1270821595" sldId="272"/>
            <ac:spMk id="14" creationId="{00000000-0000-0000-0000-000000000000}"/>
          </ac:spMkLst>
        </pc:spChg>
      </pc:sldChg>
      <pc:sldChg chg="del">
        <pc:chgData name="Andy Acreman" userId="05415c4dcfc197a9" providerId="LiveId" clId="{28885669-3E94-44DD-A859-2D1DE0D9CF19}" dt="2024-06-10T15:39:57.391" v="107" actId="2696"/>
        <pc:sldMkLst>
          <pc:docMk/>
          <pc:sldMk cId="3188941997" sldId="273"/>
        </pc:sldMkLst>
      </pc:sldChg>
      <pc:sldChg chg="modSp mod modNotesTx">
        <pc:chgData name="Andy Acreman" userId="05415c4dcfc197a9" providerId="LiveId" clId="{28885669-3E94-44DD-A859-2D1DE0D9CF19}" dt="2024-06-11T16:00:55.680" v="6562" actId="20577"/>
        <pc:sldMkLst>
          <pc:docMk/>
          <pc:sldMk cId="4019646978" sldId="274"/>
        </pc:sldMkLst>
        <pc:spChg chg="mod">
          <ac:chgData name="Andy Acreman" userId="05415c4dcfc197a9" providerId="LiveId" clId="{28885669-3E94-44DD-A859-2D1DE0D9CF19}" dt="2024-06-10T16:59:06.292" v="1212" actId="6549"/>
          <ac:spMkLst>
            <pc:docMk/>
            <pc:sldMk cId="4019646978" sldId="274"/>
            <ac:spMk id="13" creationId="{00000000-0000-0000-0000-000000000000}"/>
          </ac:spMkLst>
        </pc:spChg>
        <pc:spChg chg="mod">
          <ac:chgData name="Andy Acreman" userId="05415c4dcfc197a9" providerId="LiveId" clId="{28885669-3E94-44DD-A859-2D1DE0D9CF19}" dt="2024-06-10T17:03:53.515" v="1428" actId="5793"/>
          <ac:spMkLst>
            <pc:docMk/>
            <pc:sldMk cId="4019646978" sldId="274"/>
            <ac:spMk id="15" creationId="{19AD86D5-6B35-0BFC-C723-99ABB4D68576}"/>
          </ac:spMkLst>
        </pc:spChg>
        <pc:spChg chg="mod">
          <ac:chgData name="Andy Acreman" userId="05415c4dcfc197a9" providerId="LiveId" clId="{28885669-3E94-44DD-A859-2D1DE0D9CF19}" dt="2024-06-11T12:22:44.889" v="4579" actId="5793"/>
          <ac:spMkLst>
            <pc:docMk/>
            <pc:sldMk cId="4019646978" sldId="274"/>
            <ac:spMk id="20" creationId="{2E50A7F3-6F84-B178-39CB-C0B60AF4DAB5}"/>
          </ac:spMkLst>
        </pc:spChg>
        <pc:picChg chg="mod">
          <ac:chgData name="Andy Acreman" userId="05415c4dcfc197a9" providerId="LiveId" clId="{28885669-3E94-44DD-A859-2D1DE0D9CF19}" dt="2024-06-11T12:22:26.330" v="4550" actId="14826"/>
          <ac:picMkLst>
            <pc:docMk/>
            <pc:sldMk cId="4019646978" sldId="274"/>
            <ac:picMk id="5" creationId="{1B7E9093-46BE-EE16-8F1F-9B8C660057B7}"/>
          </ac:picMkLst>
        </pc:picChg>
        <pc:picChg chg="mod">
          <ac:chgData name="Andy Acreman" userId="05415c4dcfc197a9" providerId="LiveId" clId="{28885669-3E94-44DD-A859-2D1DE0D9CF19}" dt="2024-06-10T17:03:32.140" v="1392" actId="14826"/>
          <ac:picMkLst>
            <pc:docMk/>
            <pc:sldMk cId="4019646978" sldId="274"/>
            <ac:picMk id="7" creationId="{5B8CB320-F917-B440-734D-E4736C4AEE5E}"/>
          </ac:picMkLst>
        </pc:picChg>
      </pc:sldChg>
      <pc:sldChg chg="modSp mod modNotesTx">
        <pc:chgData name="Andy Acreman" userId="05415c4dcfc197a9" providerId="LiveId" clId="{28885669-3E94-44DD-A859-2D1DE0D9CF19}" dt="2024-06-11T15:18:24.360" v="5572" actId="6549"/>
        <pc:sldMkLst>
          <pc:docMk/>
          <pc:sldMk cId="2703381135" sldId="275"/>
        </pc:sldMkLst>
        <pc:spChg chg="mod">
          <ac:chgData name="Andy Acreman" userId="05415c4dcfc197a9" providerId="LiveId" clId="{28885669-3E94-44DD-A859-2D1DE0D9CF19}" dt="2024-06-10T16:09:23.375" v="117" actId="113"/>
          <ac:spMkLst>
            <pc:docMk/>
            <pc:sldMk cId="2703381135" sldId="275"/>
            <ac:spMk id="13" creationId="{00000000-0000-0000-0000-000000000000}"/>
          </ac:spMkLst>
        </pc:spChg>
        <pc:picChg chg="mod">
          <ac:chgData name="Andy Acreman" userId="05415c4dcfc197a9" providerId="LiveId" clId="{28885669-3E94-44DD-A859-2D1DE0D9CF19}" dt="2024-06-10T16:13:34.704" v="118" actId="14826"/>
          <ac:picMkLst>
            <pc:docMk/>
            <pc:sldMk cId="2703381135" sldId="275"/>
            <ac:picMk id="7" creationId="{5B8CB320-F917-B440-734D-E4736C4AEE5E}"/>
          </ac:picMkLst>
        </pc:picChg>
      </pc:sldChg>
      <pc:sldChg chg="modSp mod modNotesTx">
        <pc:chgData name="Andy Acreman" userId="05415c4dcfc197a9" providerId="LiveId" clId="{28885669-3E94-44DD-A859-2D1DE0D9CF19}" dt="2024-06-10T16:58:28.779" v="1199" actId="13926"/>
        <pc:sldMkLst>
          <pc:docMk/>
          <pc:sldMk cId="1143520232" sldId="276"/>
        </pc:sldMkLst>
        <pc:spChg chg="mod">
          <ac:chgData name="Andy Acreman" userId="05415c4dcfc197a9" providerId="LiveId" clId="{28885669-3E94-44DD-A859-2D1DE0D9CF19}" dt="2024-06-10T16:58:28.779" v="1199" actId="13926"/>
          <ac:spMkLst>
            <pc:docMk/>
            <pc:sldMk cId="1143520232" sldId="276"/>
            <ac:spMk id="18" creationId="{3D6ECA70-7F47-18A6-E0C0-D2E20AE17B00}"/>
          </ac:spMkLst>
        </pc:spChg>
      </pc:sldChg>
      <pc:sldChg chg="del">
        <pc:chgData name="Andy Acreman" userId="05415c4dcfc197a9" providerId="LiveId" clId="{28885669-3E94-44DD-A859-2D1DE0D9CF19}" dt="2024-06-10T15:39:32.996" v="105" actId="2696"/>
        <pc:sldMkLst>
          <pc:docMk/>
          <pc:sldMk cId="2132361409" sldId="277"/>
        </pc:sldMkLst>
      </pc:sldChg>
      <pc:sldChg chg="del">
        <pc:chgData name="Andy Acreman" userId="05415c4dcfc197a9" providerId="LiveId" clId="{28885669-3E94-44DD-A859-2D1DE0D9CF19}" dt="2024-06-10T15:39:41.453" v="106" actId="2696"/>
        <pc:sldMkLst>
          <pc:docMk/>
          <pc:sldMk cId="793300894" sldId="278"/>
        </pc:sldMkLst>
      </pc:sldChg>
      <pc:sldChg chg="modSp mod modNotesTx">
        <pc:chgData name="Andy Acreman" userId="05415c4dcfc197a9" providerId="LiveId" clId="{28885669-3E94-44DD-A859-2D1DE0D9CF19}" dt="2024-06-11T15:42:45.544" v="6219" actId="14100"/>
        <pc:sldMkLst>
          <pc:docMk/>
          <pc:sldMk cId="4134643236" sldId="279"/>
        </pc:sldMkLst>
        <pc:spChg chg="mod">
          <ac:chgData name="Andy Acreman" userId="05415c4dcfc197a9" providerId="LiveId" clId="{28885669-3E94-44DD-A859-2D1DE0D9CF19}" dt="2024-06-11T15:41:17.702" v="6211" actId="1076"/>
          <ac:spMkLst>
            <pc:docMk/>
            <pc:sldMk cId="4134643236" sldId="279"/>
            <ac:spMk id="2" creationId="{C976B3F6-38C2-1213-41C0-4B00C85E6607}"/>
          </ac:spMkLst>
        </pc:spChg>
        <pc:spChg chg="mod">
          <ac:chgData name="Andy Acreman" userId="05415c4dcfc197a9" providerId="LiveId" clId="{28885669-3E94-44DD-A859-2D1DE0D9CF19}" dt="2024-06-11T15:42:45.544" v="6219" actId="14100"/>
          <ac:spMkLst>
            <pc:docMk/>
            <pc:sldMk cId="4134643236" sldId="279"/>
            <ac:spMk id="3" creationId="{66BBEC19-B4EC-F988-23CB-AEEE67E84C3C}"/>
          </ac:spMkLst>
        </pc:spChg>
      </pc:sldChg>
      <pc:sldChg chg="del">
        <pc:chgData name="Andy Acreman" userId="05415c4dcfc197a9" providerId="LiveId" clId="{28885669-3E94-44DD-A859-2D1DE0D9CF19}" dt="2024-06-10T16:55:19.216" v="1139" actId="47"/>
        <pc:sldMkLst>
          <pc:docMk/>
          <pc:sldMk cId="4034780116" sldId="280"/>
        </pc:sldMkLst>
      </pc:sldChg>
      <pc:sldChg chg="modSp add del mod modAnim modNotesTx">
        <pc:chgData name="Andy Acreman" userId="05415c4dcfc197a9" providerId="LiveId" clId="{28885669-3E94-44DD-A859-2D1DE0D9CF19}" dt="2024-06-11T16:04:32.509" v="6802" actId="114"/>
        <pc:sldMkLst>
          <pc:docMk/>
          <pc:sldMk cId="861335701" sldId="281"/>
        </pc:sldMkLst>
        <pc:spChg chg="mod">
          <ac:chgData name="Andy Acreman" userId="05415c4dcfc197a9" providerId="LiveId" clId="{28885669-3E94-44DD-A859-2D1DE0D9CF19}" dt="2024-06-11T15:40:49.041" v="6208" actId="113"/>
          <ac:spMkLst>
            <pc:docMk/>
            <pc:sldMk cId="861335701" sldId="281"/>
            <ac:spMk id="2" creationId="{C976B3F6-38C2-1213-41C0-4B00C85E6607}"/>
          </ac:spMkLst>
        </pc:spChg>
        <pc:spChg chg="mod">
          <ac:chgData name="Andy Acreman" userId="05415c4dcfc197a9" providerId="LiveId" clId="{28885669-3E94-44DD-A859-2D1DE0D9CF19}" dt="2024-06-11T15:42:28.003" v="6217" actId="255"/>
          <ac:spMkLst>
            <pc:docMk/>
            <pc:sldMk cId="861335701" sldId="281"/>
            <ac:spMk id="3" creationId="{66BBEC19-B4EC-F988-23CB-AEEE67E84C3C}"/>
          </ac:spMkLst>
        </pc:spChg>
      </pc:sldChg>
      <pc:sldChg chg="modSp mod modAnim modNotesTx">
        <pc:chgData name="Andy Acreman" userId="05415c4dcfc197a9" providerId="LiveId" clId="{28885669-3E94-44DD-A859-2D1DE0D9CF19}" dt="2024-06-11T16:13:32.966" v="6948"/>
        <pc:sldMkLst>
          <pc:docMk/>
          <pc:sldMk cId="1493646672" sldId="282"/>
        </pc:sldMkLst>
        <pc:spChg chg="mod">
          <ac:chgData name="Andy Acreman" userId="05415c4dcfc197a9" providerId="LiveId" clId="{28885669-3E94-44DD-A859-2D1DE0D9CF19}" dt="2024-06-11T15:53:12.213" v="6355" actId="113"/>
          <ac:spMkLst>
            <pc:docMk/>
            <pc:sldMk cId="1493646672" sldId="282"/>
            <ac:spMk id="2" creationId="{C976B3F6-38C2-1213-41C0-4B00C85E6607}"/>
          </ac:spMkLst>
        </pc:spChg>
        <pc:spChg chg="mod">
          <ac:chgData name="Andy Acreman" userId="05415c4dcfc197a9" providerId="LiveId" clId="{28885669-3E94-44DD-A859-2D1DE0D9CF19}" dt="2024-06-11T15:54:55.945" v="6360"/>
          <ac:spMkLst>
            <pc:docMk/>
            <pc:sldMk cId="1493646672" sldId="282"/>
            <ac:spMk id="3" creationId="{66BBEC19-B4EC-F988-23CB-AEEE67E84C3C}"/>
          </ac:spMkLst>
        </pc:spChg>
      </pc:sldChg>
      <pc:sldChg chg="addSp delSp modSp add mod delAnim modAnim modNotesTx">
        <pc:chgData name="Andy Acreman" userId="05415c4dcfc197a9" providerId="LiveId" clId="{28885669-3E94-44DD-A859-2D1DE0D9CF19}" dt="2024-06-11T14:07:31.619" v="4839" actId="20577"/>
        <pc:sldMkLst>
          <pc:docMk/>
          <pc:sldMk cId="2469326202" sldId="283"/>
        </pc:sldMkLst>
        <pc:spChg chg="del mod">
          <ac:chgData name="Andy Acreman" userId="05415c4dcfc197a9" providerId="LiveId" clId="{28885669-3E94-44DD-A859-2D1DE0D9CF19}" dt="2024-06-11T14:04:01.319" v="4722" actId="478"/>
          <ac:spMkLst>
            <pc:docMk/>
            <pc:sldMk cId="2469326202" sldId="283"/>
            <ac:spMk id="2" creationId="{C976B3F6-38C2-1213-41C0-4B00C85E6607}"/>
          </ac:spMkLst>
        </pc:spChg>
        <pc:spChg chg="del mod">
          <ac:chgData name="Andy Acreman" userId="05415c4dcfc197a9" providerId="LiveId" clId="{28885669-3E94-44DD-A859-2D1DE0D9CF19}" dt="2024-06-11T14:01:25.980" v="4682" actId="478"/>
          <ac:spMkLst>
            <pc:docMk/>
            <pc:sldMk cId="2469326202" sldId="283"/>
            <ac:spMk id="3" creationId="{66BBEC19-B4EC-F988-23CB-AEEE67E84C3C}"/>
          </ac:spMkLst>
        </pc:spChg>
        <pc:spChg chg="add del mod">
          <ac:chgData name="Andy Acreman" userId="05415c4dcfc197a9" providerId="LiveId" clId="{28885669-3E94-44DD-A859-2D1DE0D9CF19}" dt="2024-06-11T14:03:14.349" v="4683"/>
          <ac:spMkLst>
            <pc:docMk/>
            <pc:sldMk cId="2469326202" sldId="283"/>
            <ac:spMk id="7" creationId="{F9DD4469-BD63-FC12-3EE6-68BC10480584}"/>
          </ac:spMkLst>
        </pc:spChg>
        <pc:spChg chg="add del mod">
          <ac:chgData name="Andy Acreman" userId="05415c4dcfc197a9" providerId="LiveId" clId="{28885669-3E94-44DD-A859-2D1DE0D9CF19}" dt="2024-06-11T14:04:08.890" v="4723" actId="478"/>
          <ac:spMkLst>
            <pc:docMk/>
            <pc:sldMk cId="2469326202" sldId="283"/>
            <ac:spMk id="10" creationId="{9D8EB322-4C62-7CC3-FB0D-864BBF3F6BFC}"/>
          </ac:spMkLst>
        </pc:spChg>
        <pc:picChg chg="add mod">
          <ac:chgData name="Andy Acreman" userId="05415c4dcfc197a9" providerId="LiveId" clId="{28885669-3E94-44DD-A859-2D1DE0D9CF19}" dt="2024-06-11T14:04:22.012" v="4726" actId="14100"/>
          <ac:picMkLst>
            <pc:docMk/>
            <pc:sldMk cId="2469326202" sldId="283"/>
            <ac:picMk id="8" creationId="{114E521B-F8CE-E8C7-3C8B-C45A734E6DF0}"/>
          </ac:picMkLst>
        </pc:picChg>
      </pc:sldChg>
      <pc:sldChg chg="addSp delSp modSp add mod modAnim modNotesTx">
        <pc:chgData name="Andy Acreman" userId="05415c4dcfc197a9" providerId="LiveId" clId="{28885669-3E94-44DD-A859-2D1DE0D9CF19}" dt="2024-06-11T16:23:58.992" v="6968" actId="20577"/>
        <pc:sldMkLst>
          <pc:docMk/>
          <pc:sldMk cId="1744229132" sldId="284"/>
        </pc:sldMkLst>
        <pc:spChg chg="mod">
          <ac:chgData name="Andy Acreman" userId="05415c4dcfc197a9" providerId="LiveId" clId="{28885669-3E94-44DD-A859-2D1DE0D9CF19}" dt="2024-06-11T16:08:53.718" v="6940" actId="1076"/>
          <ac:spMkLst>
            <pc:docMk/>
            <pc:sldMk cId="1744229132" sldId="284"/>
            <ac:spMk id="2" creationId="{C976B3F6-38C2-1213-41C0-4B00C85E6607}"/>
          </ac:spMkLst>
        </pc:spChg>
        <pc:spChg chg="del mod">
          <ac:chgData name="Andy Acreman" userId="05415c4dcfc197a9" providerId="LiveId" clId="{28885669-3E94-44DD-A859-2D1DE0D9CF19}" dt="2024-06-11T14:08:34.517" v="4853" actId="478"/>
          <ac:spMkLst>
            <pc:docMk/>
            <pc:sldMk cId="1744229132" sldId="284"/>
            <ac:spMk id="3" creationId="{66BBEC19-B4EC-F988-23CB-AEEE67E84C3C}"/>
          </ac:spMkLst>
        </pc:spChg>
        <pc:spChg chg="add mod">
          <ac:chgData name="Andy Acreman" userId="05415c4dcfc197a9" providerId="LiveId" clId="{28885669-3E94-44DD-A859-2D1DE0D9CF19}" dt="2024-06-11T16:23:58.992" v="6968" actId="20577"/>
          <ac:spMkLst>
            <pc:docMk/>
            <pc:sldMk cId="1744229132" sldId="284"/>
            <ac:spMk id="6" creationId="{FAA6580E-B415-E900-A937-05093B808385}"/>
          </ac:spMkLst>
        </pc:spChg>
      </pc:sldChg>
      <pc:sldChg chg="modSp add mod modAnim">
        <pc:chgData name="Andy Acreman" userId="05415c4dcfc197a9" providerId="LiveId" clId="{28885669-3E94-44DD-A859-2D1DE0D9CF19}" dt="2024-06-11T15:08:54.995" v="5389" actId="20577"/>
        <pc:sldMkLst>
          <pc:docMk/>
          <pc:sldMk cId="4173041129" sldId="285"/>
        </pc:sldMkLst>
        <pc:spChg chg="mod">
          <ac:chgData name="Andy Acreman" userId="05415c4dcfc197a9" providerId="LiveId" clId="{28885669-3E94-44DD-A859-2D1DE0D9CF19}" dt="2024-06-11T14:10:56.682" v="4986" actId="5793"/>
          <ac:spMkLst>
            <pc:docMk/>
            <pc:sldMk cId="4173041129" sldId="285"/>
            <ac:spMk id="13" creationId="{00000000-0000-0000-0000-000000000000}"/>
          </ac:spMkLst>
        </pc:spChg>
        <pc:spChg chg="mod">
          <ac:chgData name="Andy Acreman" userId="05415c4dcfc197a9" providerId="LiveId" clId="{28885669-3E94-44DD-A859-2D1DE0D9CF19}" dt="2024-06-11T15:08:54.995" v="5389" actId="20577"/>
          <ac:spMkLst>
            <pc:docMk/>
            <pc:sldMk cId="4173041129" sldId="285"/>
            <ac:spMk id="14" creationId="{00000000-0000-0000-0000-000000000000}"/>
          </ac:spMkLst>
        </pc:spChg>
      </pc:sldChg>
      <pc:sldChg chg="add del modNotesTx">
        <pc:chgData name="Andy Acreman" userId="05415c4dcfc197a9" providerId="LiveId" clId="{28885669-3E94-44DD-A859-2D1DE0D9CF19}" dt="2024-06-11T15:35:06.173" v="6114" actId="47"/>
        <pc:sldMkLst>
          <pc:docMk/>
          <pc:sldMk cId="1158316484" sldId="286"/>
        </pc:sldMkLst>
      </pc:sldChg>
      <pc:sldChg chg="modSp add mod modAnim modNotesTx">
        <pc:chgData name="Andy Acreman" userId="05415c4dcfc197a9" providerId="LiveId" clId="{28885669-3E94-44DD-A859-2D1DE0D9CF19}" dt="2024-06-11T15:55:31.747" v="6364" actId="20577"/>
        <pc:sldMkLst>
          <pc:docMk/>
          <pc:sldMk cId="1253182638" sldId="286"/>
        </pc:sldMkLst>
        <pc:spChg chg="mod">
          <ac:chgData name="Andy Acreman" userId="05415c4dcfc197a9" providerId="LiveId" clId="{28885669-3E94-44DD-A859-2D1DE0D9CF19}" dt="2024-06-11T15:41:42.158" v="6215" actId="113"/>
          <ac:spMkLst>
            <pc:docMk/>
            <pc:sldMk cId="1253182638" sldId="286"/>
            <ac:spMk id="2" creationId="{C976B3F6-38C2-1213-41C0-4B00C85E6607}"/>
          </ac:spMkLst>
        </pc:spChg>
        <pc:spChg chg="mod">
          <ac:chgData name="Andy Acreman" userId="05415c4dcfc197a9" providerId="LiveId" clId="{28885669-3E94-44DD-A859-2D1DE0D9CF19}" dt="2024-06-11T15:54:48.553" v="6357" actId="21"/>
          <ac:spMkLst>
            <pc:docMk/>
            <pc:sldMk cId="1253182638" sldId="286"/>
            <ac:spMk id="3" creationId="{66BBEC19-B4EC-F988-23CB-AEEE67E84C3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33" tIns="45716" rIns="91433" bIns="45716" rtlCol="0"/>
          <a:lstStyle>
            <a:lvl1pPr algn="l">
              <a:defRPr sz="1200"/>
            </a:lvl1pPr>
          </a:lstStyle>
          <a:p>
            <a:pPr rtl="0"/>
            <a:endParaRPr/>
          </a:p>
        </p:txBody>
      </p:sp>
      <p:sp>
        <p:nvSpPr>
          <p:cNvPr id="3" name="Date Placeholder 2"/>
          <p:cNvSpPr>
            <a:spLocks noGrp="1"/>
          </p:cNvSpPr>
          <p:nvPr>
            <p:ph type="dt" sz="quarter" idx="1"/>
          </p:nvPr>
        </p:nvSpPr>
        <p:spPr>
          <a:xfrm>
            <a:off x="3884614" y="0"/>
            <a:ext cx="2971800" cy="497284"/>
          </a:xfrm>
          <a:prstGeom prst="rect">
            <a:avLst/>
          </a:prstGeom>
        </p:spPr>
        <p:txBody>
          <a:bodyPr vert="horz" lIns="91433" tIns="45716" rIns="91433" bIns="45716" rtlCol="0"/>
          <a:lstStyle>
            <a:lvl1pPr algn="r">
              <a:defRPr sz="1200"/>
            </a:lvl1pPr>
          </a:lstStyle>
          <a:p>
            <a:pPr rtl="0"/>
            <a:r>
              <a:rPr lang="en-US"/>
              <a:t>2/8/2016</a:t>
            </a:r>
            <a:endParaRPr/>
          </a:p>
        </p:txBody>
      </p:sp>
      <p:sp>
        <p:nvSpPr>
          <p:cNvPr id="4" name="Footer Placeholder 3"/>
          <p:cNvSpPr>
            <a:spLocks noGrp="1"/>
          </p:cNvSpPr>
          <p:nvPr>
            <p:ph type="ftr" sz="quarter" idx="2"/>
          </p:nvPr>
        </p:nvSpPr>
        <p:spPr>
          <a:xfrm>
            <a:off x="0" y="9446678"/>
            <a:ext cx="2971800" cy="497284"/>
          </a:xfrm>
          <a:prstGeom prst="rect">
            <a:avLst/>
          </a:prstGeom>
        </p:spPr>
        <p:txBody>
          <a:bodyPr vert="horz" lIns="91433" tIns="45716" rIns="91433" bIns="45716" rtlCol="0" anchor="b"/>
          <a:lstStyle>
            <a:lvl1pPr algn="l">
              <a:defRPr sz="1200"/>
            </a:lvl1pPr>
          </a:lstStyle>
          <a:p>
            <a:pPr rtl="0"/>
            <a:endParaRPr/>
          </a:p>
        </p:txBody>
      </p:sp>
      <p:sp>
        <p:nvSpPr>
          <p:cNvPr id="5" name="Slide Number Placeholder 4"/>
          <p:cNvSpPr>
            <a:spLocks noGrp="1"/>
          </p:cNvSpPr>
          <p:nvPr>
            <p:ph type="sldNum" sz="quarter" idx="3"/>
          </p:nvPr>
        </p:nvSpPr>
        <p:spPr>
          <a:xfrm>
            <a:off x="3884614" y="9446678"/>
            <a:ext cx="2971800" cy="497284"/>
          </a:xfrm>
          <a:prstGeom prst="rect">
            <a:avLst/>
          </a:prstGeom>
        </p:spPr>
        <p:txBody>
          <a:bodyPr vert="horz" lIns="91433" tIns="45716" rIns="91433" bIns="45716" rtlCol="0" anchor="b"/>
          <a:lstStyle>
            <a:lvl1pPr algn="r">
              <a:defRPr sz="1200"/>
            </a:lvl1pPr>
          </a:lstStyle>
          <a:p>
            <a:pPr rtl="0"/>
            <a:fld id="{9C567D4A-04CB-4EDF-8FB1-342A02FC8EC5}" type="slidenum">
              <a:rPr/>
              <a:t>‹#›</a:t>
            </a:fld>
            <a:endParaRPr/>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13:04:29.141"/>
    </inkml:context>
    <inkml:brush xml:id="br0">
      <inkml:brushProperty name="width" value="0.05" units="cm"/>
      <inkml:brushProperty name="height" value="0.05" units="cm"/>
      <inkml:brushProperty name="color" value="#E71224"/>
    </inkml:brush>
  </inkml:definitions>
  <inkml:trace contextRef="#ctx0" brushRef="#br0">163 363 24575,'1'-44'0,"-2"-55"0,0 87 0,-1 0 0,0 0 0,-1 0 0,0 1 0,0-1 0,-6-11 0,8 22 0,-7-17 0,-1 0 0,0 0 0,-2 1 0,-19-26 0,30 42 0,-1 1 0,1-1 0,-1 0 0,1 1 0,0-1 0,-1 0 0,0 1 0,1-1 0,-1 1 0,1-1 0,-1 1 0,1-1 0,-1 1 0,0 0 0,1-1 0,-1 1 0,0 0 0,0-1 0,1 1 0,-1 0 0,0 0 0,0 0 0,1 0 0,-1 0 0,0 0 0,0 0 0,1 0 0,-1 0 0,0 0 0,0 0 0,1 0 0,-1 0 0,0 1 0,0-1 0,1 0 0,-1 0 0,0 1 0,1-1 0,-1 1 0,0-1 0,0 2 0,-2 1 0,0 1 0,0 0 0,1 1 0,0-1 0,-4 9 0,-4 7 0,-5 9 0,32-43 0,-10 7 38,1 0 0,0 0 0,0 0 0,1 1 0,0 1 0,-1 0 0,2 0 0,18-7 0,-21 9-145,-1 2 0,0-1 1,1 1-1,-1 0 0,1 0 1,-1 0-1,1 1 0,-1 0 1,1 1-1,-1-1 0,1 1 1,-1 1-1,1-1 0,-1 1 1,7 3-1,13 8-6719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13:04:35.852"/>
    </inkml:context>
    <inkml:brush xml:id="br0">
      <inkml:brushProperty name="width" value="0.05" units="cm"/>
      <inkml:brushProperty name="height" value="0.05" units="cm"/>
      <inkml:brushProperty name="color" value="#E71224"/>
    </inkml:brush>
  </inkml:definitions>
  <inkml:trace contextRef="#ctx0" brushRef="#br0">2 1058 24575,'-2'-97'0,"5"-109"0,-2 200 0,0 0 0,1 1 0,-1-1 0,2 0 0,-1 1 0,0 0 0,1-1 0,0 1 0,0 0 0,1 1 0,-1-1 0,1 0 0,0 1 0,9-8 0,2 0 0,0 0 0,1 1 0,21-11 0,-29 18 0,-1-2 0,0 1 0,12-12 0,6-5 0,-18 16 0,-1 0 0,0 0 0,0 0 0,0-1 0,-1 0 0,0 0 0,0 0 0,-1 0 0,0-1 0,0 0 0,-1 0 0,0 0 0,-1 0 0,1-1 0,1-13 0,-1-10 0,-1 1 0,-4-64 0,0 34 0,2 30 0,1 1 0,1-1 0,1 1 0,9-33 0,-9 42 0,-3 21 0,0 0 0,0 0 0,0 0 0,0 0 0,0 0 0,0-1 0,0 1 0,0 0 0,0 0 0,0 0 0,0 0 0,0-1 0,-1 1 0,1 0 0,0 0 0,0 0 0,0 0 0,0 0 0,0 0 0,0-1 0,0 1 0,-1 0 0,1 0 0,0 0 0,0 0 0,0 0 0,0 0 0,0 0 0,0 0 0,-1 0 0,1 0 0,0 0 0,0 0 0,0 0 0,0 0 0,-1 0 0,1 0 0,0 0 0,0 0 0,0 0 0,0 0 0,0 0 0,-1 0 0,1 0 0,0 0 0,0 0 0,0 0 0,-25 21 0,24-20 0,-29 35 0,23-26 0,0-1 0,-14 15 0,13-17 0,3-4 0,1 1 0,0-1 0,-1 1 0,2 1 0,-1-1 0,0 0 0,1 1 0,0 0 0,0 0 0,-3 6 0,9-13 0,0 1 0,0 0 0,0-1 0,-1 1 0,1-1 0,4-3 0,37-27 0,-16 13 0,32-29 0,-56 44 0,0 0 0,0 1 0,1 0 0,-1 0 0,1 0 0,0 0 0,5-1 0,-9 3 0,0 1 0,1-1 0,-1 1 0,0 0 0,0-1 0,1 1 0,-1 0 0,0 0 0,1 0 0,-1 0 0,0 0 0,0 0 0,1 1 0,-1-1 0,0 0 0,0 1 0,1-1 0,-1 1 0,0-1 0,0 1 0,0 0 0,0-1 0,0 1 0,0 0 0,0 0 0,0 0 0,0-1 0,0 1 0,0 0 0,0 0 0,0 1 0,-1-1 0,1 0 0,-1 0 0,2 2 0,11 29 295,-10-23-710,1 0 0,0 0 0,9 14 0,-1-7-6411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13:04:42.280"/>
    </inkml:context>
    <inkml:brush xml:id="br0">
      <inkml:brushProperty name="width" value="0.05" units="cm"/>
      <inkml:brushProperty name="height" value="0.05" units="cm"/>
      <inkml:brushProperty name="color" value="#E71224"/>
    </inkml:brush>
  </inkml:definitions>
  <inkml:trace contextRef="#ctx0" brushRef="#br0">0 1 24575,'0'1'0,"1"1"0,-1-1 0,1 0 0,-1 1 0,1-1 0,-1 1 0,1-1 0,0 0 0,0 0 0,0 1 0,0-1 0,0 0 0,0 0 0,0 0 0,0 0 0,0 0 0,2 1 0,27 18 0,-16-12 0,2 3 0,1-1 0,0 0 0,1-2 0,0 0 0,0-1 0,27 7 0,-30-9 0,0 1 0,24 11 0,-28-11 0,0-1 0,0 0 0,1-1 0,-1 0 0,22 3 0,-29-6 0,117 18 0,-103-15 0,0 1 0,0 1 0,-1 1 0,27 14 0,-21-11 0,1 0 0,-1-1 0,2-1 0,-1-1 0,1-1 0,0-2 0,0 0 0,51 0 0,-63-4-273,-1 1 0,1 1 0,-1 0 0,17 5 0,-9-1-6553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13:04:44.882"/>
    </inkml:context>
    <inkml:brush xml:id="br0">
      <inkml:brushProperty name="width" value="0.05" units="cm"/>
      <inkml:brushProperty name="height" value="0.05" units="cm"/>
      <inkml:brushProperty name="color" value="#E71224"/>
    </inkml:brush>
  </inkml:definitions>
  <inkml:trace contextRef="#ctx0" brushRef="#br0">140 1 24575,'1'0'0,"0"0"0,0 0 0,0 0 0,0 1 0,0-1 0,0 0 0,0 1 0,-1-1 0,1 1 0,0-1 0,0 1 0,0-1 0,-1 1 0,1 0 0,0-1 0,-1 1 0,1 0 0,0-1 0,-1 1 0,1 0 0,-1 0 0,1 0 0,-1 0 0,0 0 0,1-1 0,-1 2 0,8 30 0,-6-22 0,25 87 0,-24-89 0,0 1 0,1-1 0,-1 0 0,2-1 0,-1 1 0,1-1 0,8 10 0,6 9 0,-18-25 0,0 0 0,0 0 0,0 1 0,-1-1 0,1 0 0,0 1 0,-1-1 0,1 1 0,-1-1 0,1 0 0,-1 1 0,0-1 0,1 1 0,-1 0 0,0-1 0,0 1 0,0-1 0,0 1 0,0-1 0,-1 1 0,1 1 0,-1-2 0,0 0 0,0 1 0,0-1 0,0 0 0,0 0 0,-1 0 0,1 0 0,0 0 0,0 0 0,-1 0 0,1-1 0,-1 1 0,1 0 0,0-1 0,-1 1 0,1-1 0,-1 1 0,0-1 0,1 0 0,-3 1 0,-10 1 19,-172 23-1403,153-23-5442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13:04:52.764"/>
    </inkml:context>
    <inkml:brush xml:id="br0">
      <inkml:brushProperty name="width" value="0.05" units="cm"/>
      <inkml:brushProperty name="height" value="0.05" units="cm"/>
      <inkml:brushProperty name="color" value="#E71224"/>
    </inkml:brush>
  </inkml:definitions>
  <inkml:trace contextRef="#ctx0" brushRef="#br0">58 1 24575,'0'40'0,"-1"-16"0,1 0 0,1-1 0,1 1 0,8 39 0,33 131 0,-42-190 0,-1 0 0,1-1 0,-1 1 0,0-1 0,0 1 0,-1-1 0,1 1 0,-1 0 0,-1 4 0,2-8 0,0 1 0,0 0 0,-1-1 0,1 1 0,0-1 0,-1 1 0,1-1 0,0 0 0,-1 1 0,1-1 0,0 1 0,-1-1 0,1 0 0,-1 1 0,1-1 0,-1 0 0,1 1 0,-1-1 0,1 0 0,-1 0 0,0 0 0,1 1 0,-2-1 0,1 0 0,-1 0 0,1-1 0,0 1 0,-1 0 0,1-1 0,-1 1 0,1-1 0,0 1 0,-1-1 0,1 0 0,0 1 0,0-1 0,-3-2 0,-26-22 0,-13-8 0,38 30 0,11 5 0,15 6 0,-6-5 0,0 0 0,0-2 0,0 0 0,16-1 0,-26 0 0,0 0 0,-1-1 0,1 0 0,0 0 0,-1 0 0,1-1 0,-1 1 0,1-1 0,-1 0 0,0 0 0,1-1 0,-1 1 0,-1-1 0,1 0 0,0 0 0,6-7 0,29-49-1365,-27 38-5461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13:04:58.012"/>
    </inkml:context>
    <inkml:brush xml:id="br0">
      <inkml:brushProperty name="width" value="0.05" units="cm"/>
      <inkml:brushProperty name="height" value="0.05" units="cm"/>
      <inkml:brushProperty name="color" value="#E71224"/>
    </inkml:brush>
  </inkml:definitions>
  <inkml:trace contextRef="#ctx0" brushRef="#br0">1 0 24575,'5'0'0,"7"0"0,6 0 0,6 0 0,3 5 0,3 2 0,1-1 0,1-1 0,-6-1-8191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13:05:01.784"/>
    </inkml:context>
    <inkml:brush xml:id="br0">
      <inkml:brushProperty name="width" value="0.05" units="cm"/>
      <inkml:brushProperty name="height" value="0.05" units="cm"/>
      <inkml:brushProperty name="color" value="#E71224"/>
    </inkml:brush>
  </inkml:definitions>
  <inkml:trace contextRef="#ctx0" brushRef="#br0">1 0 24575,'0'5'0,"0"7"0,5 6 0,6 0 0,3 3 0,3 2 0,4-2 0,-2 0 0,-9-4 0,-6 1 0,-9-2 0,-9-5 0,-2 1 0,-3 0 0,-4-4 0,2-2-8191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13:05:08.519"/>
    </inkml:context>
    <inkml:brush xml:id="br0">
      <inkml:brushProperty name="width" value="0.05" units="cm"/>
      <inkml:brushProperty name="height" value="0.05" units="cm"/>
      <inkml:brushProperty name="color" value="#E71224"/>
    </inkml:brush>
  </inkml:definitions>
  <inkml:trace contextRef="#ctx0" brushRef="#br0">1 1 24575,'0'8'0,"1"0"0,1-1 0,-1 1 0,1 0 0,0-1 0,1 1 0,6 13 0,32 49 0,-35-60 0,25 34 0,-22-32 0,0 0 0,-1 0 0,0 1 0,7 18 0,8 20 0,2-2 0,2 0 0,3-2 0,51 63 0,-81-109 0,26 27 0,-11-20 0,-15-8 0,1 0 0,-1 0 0,1 0 0,-1 0 0,1 0 0,-1 0 0,0 0 0,1 0 0,-1 0 0,1 0 0,-1-1 0,1 1 0,-1 0 0,0 0 0,1 0 0,-1-1 0,0 1 0,1 0 0,-1-1 0,0 1 0,1 0 0,-1 0 0,0-1 0,0 1 0,1-1 0,-1 1 0,0 0 0,0-1 0,0 1 0,1-1 0,-1 0 0,1-6 0,1-1 0,-1 0 0,-1 0 0,0 0 0,0 0 0,0 1 0,-1-1 0,0 0 0,-3-9 0,0-9 0,-1-28 0,-6-37 0,9 78 0,-1 0 0,0 1 0,-1 0 0,-9-21 0,13 33 0,-1-1 0,1 1 0,0 0 0,0 0 0,0 0 0,-1 0 0,1 0 0,0 0 0,0 0 0,0 0 0,-1 1 0,1-1 0,0 0 0,0 0 0,0 0 0,-1 0 0,1 0 0,0 0 0,0 0 0,0 0 0,0 0 0,-1 1 0,1-1 0,0 0 0,0 0 0,0 0 0,0 0 0,0 0 0,-1 1 0,1-1 0,0 0 0,0 0 0,0 0 0,0 1 0,0-1 0,0 0 0,0 0 0,0 0 0,0 1 0,0-1 0,0 0 0,0 0 0,0 0 0,0 1 0,0-1 0,0 0 0,0 0 0,0 0 0,0 1 0,-5 16 0,4-14 0,-6 26 0,1 1 0,2 0 0,-1 37 0,0-9 0,5-55 0,0 0 0,0-1 0,-1 1 0,1 0 0,-1-1 0,1 1 0,-1-1 0,0 1 0,0-1 0,0 0 0,-1 1 0,1-1 0,-1 0 0,1 0 0,-1 1 0,0-2 0,1 1 0,-1 0 0,0 0 0,0 0 0,-1-1 0,1 1 0,0-1 0,-3 2 0,1-2 0,0 0 0,-1 0 0,1 0 0,-1-1 0,1 1 0,0-1 0,-1 0 0,1 0 0,-1 0 0,1-1 0,-1 0 0,1 0 0,-7-2 0,-38-11-1365,26 9-5461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0T13:05:10.206"/>
    </inkml:context>
    <inkml:brush xml:id="br0">
      <inkml:brushProperty name="width" value="0.05" units="cm"/>
      <inkml:brushProperty name="height" value="0.05" units="cm"/>
      <inkml:brushProperty name="color" value="#E71224"/>
    </inkml:brush>
  </inkml:definitions>
  <inkml:trace contextRef="#ctx0" brushRef="#br0">1 23 24575,'0'-5'0,"5"-1"0,7-1 0,1 2-8191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33" tIns="45716" rIns="91433" bIns="45716" rtlCol="0"/>
          <a:lstStyle>
            <a:lvl1pPr algn="l">
              <a:defRPr sz="1200"/>
            </a:lvl1pPr>
          </a:lstStyle>
          <a:p>
            <a:pPr rtl="0"/>
            <a:endParaRPr/>
          </a:p>
        </p:txBody>
      </p:sp>
      <p:sp>
        <p:nvSpPr>
          <p:cNvPr id="3" name="Date Placeholder 2"/>
          <p:cNvSpPr>
            <a:spLocks noGrp="1"/>
          </p:cNvSpPr>
          <p:nvPr>
            <p:ph type="dt" idx="1"/>
          </p:nvPr>
        </p:nvSpPr>
        <p:spPr>
          <a:xfrm>
            <a:off x="3884614" y="0"/>
            <a:ext cx="2971800" cy="497284"/>
          </a:xfrm>
          <a:prstGeom prst="rect">
            <a:avLst/>
          </a:prstGeom>
        </p:spPr>
        <p:txBody>
          <a:bodyPr vert="horz" lIns="91433" tIns="45716" rIns="91433" bIns="45716" rtlCol="0"/>
          <a:lstStyle>
            <a:lvl1pPr algn="r">
              <a:defRPr sz="1200"/>
            </a:lvl1pPr>
          </a:lstStyle>
          <a:p>
            <a:pPr rtl="0"/>
            <a:r>
              <a:rPr lang="en-US"/>
              <a:t>2/8/2016</a:t>
            </a:r>
            <a:endParaRPr/>
          </a:p>
        </p:txBody>
      </p:sp>
      <p:sp>
        <p:nvSpPr>
          <p:cNvPr id="4" name="Slide Image Placeholder 3"/>
          <p:cNvSpPr>
            <a:spLocks noGrp="1" noRot="1" noChangeAspect="1"/>
          </p:cNvSpPr>
          <p:nvPr>
            <p:ph type="sldImg" idx="2"/>
          </p:nvPr>
        </p:nvSpPr>
        <p:spPr>
          <a:xfrm>
            <a:off x="115888" y="746125"/>
            <a:ext cx="6626225" cy="3729038"/>
          </a:xfrm>
          <a:prstGeom prst="rect">
            <a:avLst/>
          </a:prstGeom>
          <a:noFill/>
          <a:ln w="12700">
            <a:solidFill>
              <a:prstClr val="black"/>
            </a:solidFill>
          </a:ln>
        </p:spPr>
        <p:txBody>
          <a:bodyPr vert="horz" lIns="91433" tIns="45716" rIns="91433" bIns="45716" rtlCol="0" anchor="ctr"/>
          <a:lstStyle/>
          <a:p>
            <a:pPr rtl="0"/>
            <a:endParaRPr/>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1433" tIns="45716" rIns="91433" bIns="45716" rtlCol="0"/>
          <a:lstStyle/>
          <a:p>
            <a:pPr lvl="0" rtl="0"/>
            <a:r>
              <a:t>Click to edit Master text styles</a:t>
            </a:r>
          </a:p>
          <a:p>
            <a:pPr lvl="1" rtl="0"/>
            <a:r>
              <a:t>Second level</a:t>
            </a:r>
          </a:p>
          <a:p>
            <a:pPr lvl="2" rtl="0"/>
            <a:r>
              <a:t>Third level</a:t>
            </a:r>
          </a:p>
          <a:p>
            <a:pPr lvl="3" rtl="0"/>
            <a:r>
              <a:t>Fourth level</a:t>
            </a:r>
          </a:p>
          <a:p>
            <a:pPr lvl="4" rtl="0"/>
            <a:r>
              <a:t>Fifth level</a:t>
            </a:r>
          </a:p>
        </p:txBody>
      </p:sp>
      <p:sp>
        <p:nvSpPr>
          <p:cNvPr id="6" name="Footer Placeholder 5"/>
          <p:cNvSpPr>
            <a:spLocks noGrp="1"/>
          </p:cNvSpPr>
          <p:nvPr>
            <p:ph type="ftr" sz="quarter" idx="4"/>
          </p:nvPr>
        </p:nvSpPr>
        <p:spPr>
          <a:xfrm>
            <a:off x="0" y="9446678"/>
            <a:ext cx="2971800" cy="497284"/>
          </a:xfrm>
          <a:prstGeom prst="rect">
            <a:avLst/>
          </a:prstGeom>
        </p:spPr>
        <p:txBody>
          <a:bodyPr vert="horz" lIns="91433" tIns="45716" rIns="91433" bIns="45716" rtlCol="0" anchor="b"/>
          <a:lstStyle>
            <a:lvl1pPr algn="l">
              <a:defRPr sz="1200"/>
            </a:lvl1pPr>
          </a:lstStyle>
          <a:p>
            <a:pPr rtl="0"/>
            <a:endParaRPr/>
          </a:p>
        </p:txBody>
      </p:sp>
      <p:sp>
        <p:nvSpPr>
          <p:cNvPr id="7" name="Slide Number Placeholder 6"/>
          <p:cNvSpPr>
            <a:spLocks noGrp="1"/>
          </p:cNvSpPr>
          <p:nvPr>
            <p:ph type="sldNum" sz="quarter" idx="5"/>
          </p:nvPr>
        </p:nvSpPr>
        <p:spPr>
          <a:xfrm>
            <a:off x="3884614" y="9446678"/>
            <a:ext cx="2971800" cy="497284"/>
          </a:xfrm>
          <a:prstGeom prst="rect">
            <a:avLst/>
          </a:prstGeom>
        </p:spPr>
        <p:txBody>
          <a:bodyPr vert="horz" lIns="91433" tIns="45716" rIns="91433" bIns="45716" rtlCol="0" anchor="b"/>
          <a:lstStyle>
            <a:lvl1pPr algn="r">
              <a:defRPr sz="1200"/>
            </a:lvl1pPr>
          </a:lstStyle>
          <a:p>
            <a:pPr rtl="0"/>
            <a:fld id="{2E61351F-DBB1-4664-ADA9-83BC7CB8848D}" type="slidenum">
              <a:rPr/>
              <a:t>‹#›</a:t>
            </a:fld>
            <a:endParaRPr/>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2E61351F-DBB1-4664-ADA9-83BC7CB8848D}" type="slidenum">
              <a:rPr lang="en-GB" smtClean="0"/>
              <a:t>1</a:t>
            </a:fld>
            <a:endParaRPr lang="en-GB"/>
          </a:p>
        </p:txBody>
      </p:sp>
    </p:spTree>
    <p:extLst>
      <p:ext uri="{BB962C8B-B14F-4D97-AF65-F5344CB8AC3E}">
        <p14:creationId xmlns:p14="http://schemas.microsoft.com/office/powerpoint/2010/main" val="2637835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6" indent="-171436">
              <a:buFont typeface="Arial" panose="020B0604020202020204" pitchFamily="34" charset="0"/>
              <a:buChar char="•"/>
            </a:pPr>
            <a:r>
              <a:rPr lang="en-GB" sz="1400" b="1" dirty="0">
                <a:solidFill>
                  <a:schemeClr val="tx2"/>
                </a:solidFill>
              </a:rPr>
              <a:t>Their name is secure in his book of life (20:15), and he will confess their name before the Father, since they have confessed Jesus in hostile circumstances (Matt. 10:32).</a:t>
            </a:r>
          </a:p>
          <a:p>
            <a:pPr marL="171436" indent="-171436">
              <a:buFont typeface="Arial" panose="020B0604020202020204" pitchFamily="34" charset="0"/>
              <a:buChar char="•"/>
            </a:pPr>
            <a:endParaRPr lang="en-GB" sz="1400" b="1" dirty="0">
              <a:solidFill>
                <a:schemeClr val="tx2"/>
              </a:solidFill>
            </a:endParaRPr>
          </a:p>
          <a:p>
            <a:pPr marL="171436" indent="-171436">
              <a:buFont typeface="Arial" panose="020B0604020202020204" pitchFamily="34" charset="0"/>
              <a:buChar char="•"/>
            </a:pPr>
            <a:r>
              <a:rPr lang="en-GB" sz="1400" b="1" dirty="0">
                <a:solidFill>
                  <a:schemeClr val="tx2"/>
                </a:solidFill>
              </a:rPr>
              <a:t>Cities in Asia Minor had citizen-registers; in an earlier period, Sardis was known for its royal archives.  In many cities, names of criminal or dead citizens were deleted from the register immediately prior to their execution.  Blotted out!  </a:t>
            </a:r>
          </a:p>
          <a:p>
            <a:pPr marL="171436" indent="-171436">
              <a:buFont typeface="Arial" panose="020B0604020202020204" pitchFamily="34" charset="0"/>
              <a:buChar char="•"/>
            </a:pPr>
            <a:endParaRPr lang="en-GB" sz="1400" b="1" dirty="0">
              <a:solidFill>
                <a:schemeClr val="tx2"/>
              </a:solidFill>
            </a:endParaRPr>
          </a:p>
          <a:p>
            <a:pPr marL="171436" indent="-171436">
              <a:buFont typeface="Arial" panose="020B0604020202020204" pitchFamily="34" charset="0"/>
              <a:buChar char="•"/>
            </a:pPr>
            <a:r>
              <a:rPr lang="en-GB" sz="1400" b="1" dirty="0">
                <a:solidFill>
                  <a:schemeClr val="tx2"/>
                </a:solidFill>
              </a:rPr>
              <a:t>We have heavenly citizenship that we cannot lose if our faith is genuine:  </a:t>
            </a:r>
          </a:p>
          <a:p>
            <a:pPr marL="171436" indent="-171436">
              <a:buFont typeface="Arial" panose="020B0604020202020204" pitchFamily="34" charset="0"/>
              <a:buChar char="•"/>
            </a:pPr>
            <a:r>
              <a:rPr lang="en-GB" sz="1400" b="1" dirty="0">
                <a:solidFill>
                  <a:schemeClr val="tx2"/>
                </a:solidFill>
              </a:rPr>
              <a:t>John 6:37,39-40,44 NIV.  </a:t>
            </a:r>
            <a:r>
              <a:rPr lang="en-GB" sz="1400" b="1" i="1" dirty="0">
                <a:solidFill>
                  <a:schemeClr val="tx2"/>
                </a:solidFill>
              </a:rPr>
              <a:t>“All those the Father gives me will come to me, and whoever comes to me I will never drive away.  </a:t>
            </a:r>
            <a:r>
              <a:rPr lang="en-GB" sz="1400" b="1" i="1" baseline="30000" dirty="0">
                <a:solidFill>
                  <a:schemeClr val="tx2"/>
                </a:solidFill>
              </a:rPr>
              <a:t>39 </a:t>
            </a:r>
            <a:r>
              <a:rPr lang="en-GB" sz="1400" b="1" i="1" dirty="0">
                <a:solidFill>
                  <a:schemeClr val="tx2"/>
                </a:solidFill>
              </a:rPr>
              <a:t>And this is the will of him who sent me, that I shall lose none of all those he has given me, but raise them up at the last day.  </a:t>
            </a:r>
            <a:r>
              <a:rPr lang="en-GB" sz="1400" b="1" i="1" baseline="30000" dirty="0">
                <a:solidFill>
                  <a:schemeClr val="tx2"/>
                </a:solidFill>
              </a:rPr>
              <a:t>40 </a:t>
            </a:r>
            <a:r>
              <a:rPr lang="en-GB" sz="1400" b="1" i="1" dirty="0">
                <a:solidFill>
                  <a:schemeClr val="tx2"/>
                </a:solidFill>
              </a:rPr>
              <a:t>For my Father's will is that everyone who looks to the Son and believes in him shall have eternal life, and I will raise them up at the last day.  </a:t>
            </a:r>
            <a:r>
              <a:rPr lang="en-GB" sz="1400" b="1" i="1" baseline="30000" dirty="0">
                <a:solidFill>
                  <a:schemeClr val="tx2"/>
                </a:solidFill>
              </a:rPr>
              <a:t>44 </a:t>
            </a:r>
            <a:r>
              <a:rPr lang="en-GB" sz="1400" b="1" i="1" dirty="0">
                <a:solidFill>
                  <a:schemeClr val="tx2"/>
                </a:solidFill>
              </a:rPr>
              <a:t>No one can come to me unless the Father who sent me draws them, and I will raise them up at the last day”.</a:t>
            </a:r>
          </a:p>
          <a:p>
            <a:pPr marL="171436" indent="-171436">
              <a:buFont typeface="Arial" panose="020B0604020202020204" pitchFamily="34" charset="0"/>
              <a:buChar char="•"/>
            </a:pPr>
            <a:endParaRPr lang="en-GB" sz="1400" b="1" i="1" dirty="0">
              <a:solidFill>
                <a:schemeClr val="tx2"/>
              </a:solidFill>
            </a:endParaRPr>
          </a:p>
          <a:p>
            <a:pPr marL="171436" indent="-171436">
              <a:buFont typeface="Arial" panose="020B0604020202020204" pitchFamily="34" charset="0"/>
              <a:buChar char="•"/>
            </a:pPr>
            <a:r>
              <a:rPr lang="en-GB" sz="1400" b="1" dirty="0">
                <a:solidFill>
                  <a:schemeClr val="tx2"/>
                </a:solidFill>
              </a:rPr>
              <a:t>Of course, many claim to have genuine faith, but their deeds demonstrate that it is counterfeit.</a:t>
            </a:r>
          </a:p>
          <a:p>
            <a:pPr marL="171436" indent="-171436">
              <a:buFont typeface="Arial" panose="020B0604020202020204" pitchFamily="34" charset="0"/>
              <a:buChar char="•"/>
            </a:pPr>
            <a:endParaRPr lang="en-GB" sz="1400" b="1" dirty="0">
              <a:solidFill>
                <a:schemeClr val="tx2"/>
              </a:solidFill>
            </a:endParaRPr>
          </a:p>
          <a:p>
            <a:pPr marL="171436" indent="-171436">
              <a:buFont typeface="Arial" panose="020B0604020202020204" pitchFamily="34" charset="0"/>
              <a:buChar char="•"/>
            </a:pPr>
            <a:r>
              <a:rPr lang="en-GB" sz="1400" b="1" i="1" dirty="0">
                <a:solidFill>
                  <a:schemeClr val="tx2"/>
                </a:solidFill>
              </a:rPr>
              <a:t>Matthew 8:32  Whoever acknowledges me before others, I will acknowledge before my Father in heaven.  Whoever disowns me before others, I will disown before my Father in heaven.</a:t>
            </a:r>
          </a:p>
          <a:p>
            <a:pPr marL="171436" indent="-171436">
              <a:buFont typeface="Arial" panose="020B0604020202020204" pitchFamily="34" charset="0"/>
              <a:buChar char="•"/>
            </a:pPr>
            <a:endParaRPr lang="en-GB" sz="1400" b="1" i="1" dirty="0">
              <a:solidFill>
                <a:schemeClr val="tx2"/>
              </a:solidFill>
            </a:endParaRPr>
          </a:p>
          <a:p>
            <a:pPr marL="171436" indent="-171436">
              <a:buFont typeface="Arial" panose="020B0604020202020204" pitchFamily="34" charset="0"/>
              <a:buChar char="•"/>
            </a:pPr>
            <a:r>
              <a:rPr lang="en-GB" sz="1400" b="1" i="1" dirty="0">
                <a:solidFill>
                  <a:schemeClr val="tx2"/>
                </a:solidFill>
              </a:rPr>
              <a:t>Luke 12:8-9  I tell you, whoever publicly acknowledges me before others, the Son of Man will also acknowledge before the angels of God.  9 But whoever disowns me before others will be disowned before the angels of God.</a:t>
            </a:r>
            <a:endParaRPr lang="en-GB" sz="1400" b="1" dirty="0">
              <a:solidFill>
                <a:schemeClr val="tx2"/>
              </a:solidFill>
            </a:endParaRPr>
          </a:p>
          <a:p>
            <a:pPr marL="171436" indent="-171436">
              <a:buFont typeface="Arial" panose="020B0604020202020204" pitchFamily="34" charset="0"/>
              <a:buChar char="•"/>
            </a:pPr>
            <a:endParaRPr lang="en-GB" sz="1400" b="1" dirty="0">
              <a:solidFill>
                <a:schemeClr val="tx2"/>
              </a:solidFill>
            </a:endParaRPr>
          </a:p>
          <a:p>
            <a:pPr marL="171436" indent="-171436">
              <a:buFont typeface="Arial" panose="020B0604020202020204" pitchFamily="34" charset="0"/>
              <a:buChar char="•"/>
            </a:pPr>
            <a:r>
              <a:rPr lang="en-GB" sz="1400" b="1" dirty="0">
                <a:solidFill>
                  <a:schemeClr val="tx2"/>
                </a:solidFill>
              </a:rPr>
              <a:t>There is always hope for a dead church, because Jesus specialises in raising the dead.  "Let him hear what the Spirit says to the churches".  Someone speaking to you can wake you up even if you are in a deep sleep. </a:t>
            </a:r>
          </a:p>
          <a:p>
            <a:pPr marL="171436" indent="-171436">
              <a:buFont typeface="Arial" panose="020B0604020202020204" pitchFamily="34" charset="0"/>
              <a:buChar char="•"/>
            </a:pPr>
            <a:endParaRPr lang="en-GB" sz="1400" b="1" dirty="0">
              <a:solidFill>
                <a:schemeClr val="tx2"/>
              </a:solidFill>
            </a:endParaRPr>
          </a:p>
          <a:p>
            <a:pPr marL="171436" indent="-171436">
              <a:buFont typeface="Arial" panose="020B0604020202020204" pitchFamily="34" charset="0"/>
              <a:buChar char="•"/>
            </a:pPr>
            <a:endParaRPr lang="en-GB" sz="1400" b="1" i="1" dirty="0">
              <a:solidFill>
                <a:schemeClr val="tx2"/>
              </a:solidFill>
            </a:endParaRPr>
          </a:p>
          <a:p>
            <a:pPr marL="171436" indent="-171436">
              <a:buFont typeface="Arial" panose="020B0604020202020204" pitchFamily="34" charset="0"/>
              <a:buChar char="•"/>
            </a:pPr>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10</a:t>
            </a:fld>
            <a:endParaRPr lang="en-GB"/>
          </a:p>
        </p:txBody>
      </p:sp>
    </p:spTree>
    <p:extLst>
      <p:ext uri="{BB962C8B-B14F-4D97-AF65-F5344CB8AC3E}">
        <p14:creationId xmlns:p14="http://schemas.microsoft.com/office/powerpoint/2010/main" val="1130289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6" indent="-171436">
              <a:buFont typeface="Arial" panose="020B0604020202020204" pitchFamily="34" charset="0"/>
              <a:buChar char="•"/>
            </a:pPr>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11</a:t>
            </a:fld>
            <a:endParaRPr lang="en-GB"/>
          </a:p>
        </p:txBody>
      </p:sp>
    </p:spTree>
    <p:extLst>
      <p:ext uri="{BB962C8B-B14F-4D97-AF65-F5344CB8AC3E}">
        <p14:creationId xmlns:p14="http://schemas.microsoft.com/office/powerpoint/2010/main" val="47354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6" indent="-171436">
              <a:buFont typeface="Arial" panose="020B0604020202020204" pitchFamily="34" charset="0"/>
              <a:buChar char="•"/>
            </a:pPr>
            <a:r>
              <a:rPr lang="en-GB" sz="1400" b="1" dirty="0">
                <a:solidFill>
                  <a:schemeClr val="tx2"/>
                </a:solidFill>
              </a:rPr>
              <a:t>If Keith Green had been alive in around 90AD, this is the song he would have written for the church at Sardis.  </a:t>
            </a:r>
          </a:p>
        </p:txBody>
      </p:sp>
      <p:sp>
        <p:nvSpPr>
          <p:cNvPr id="4" name="Slide Number Placeholder 3"/>
          <p:cNvSpPr>
            <a:spLocks noGrp="1"/>
          </p:cNvSpPr>
          <p:nvPr>
            <p:ph type="sldNum" sz="quarter" idx="5"/>
          </p:nvPr>
        </p:nvSpPr>
        <p:spPr/>
        <p:txBody>
          <a:bodyPr/>
          <a:lstStyle/>
          <a:p>
            <a:pPr rtl="0"/>
            <a:fld id="{2E61351F-DBB1-4664-ADA9-83BC7CB8848D}" type="slidenum">
              <a:rPr lang="en-GB" smtClean="0"/>
              <a:t>12</a:t>
            </a:fld>
            <a:endParaRPr lang="en-GB"/>
          </a:p>
        </p:txBody>
      </p:sp>
    </p:spTree>
    <p:extLst>
      <p:ext uri="{BB962C8B-B14F-4D97-AF65-F5344CB8AC3E}">
        <p14:creationId xmlns:p14="http://schemas.microsoft.com/office/powerpoint/2010/main" val="4068014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2E61351F-DBB1-4664-ADA9-83BC7CB8848D}" type="slidenum">
              <a:rPr lang="en-GB" smtClean="0"/>
              <a:t>2</a:t>
            </a:fld>
            <a:endParaRPr lang="en-GB"/>
          </a:p>
        </p:txBody>
      </p:sp>
    </p:spTree>
    <p:extLst>
      <p:ext uri="{BB962C8B-B14F-4D97-AF65-F5344CB8AC3E}">
        <p14:creationId xmlns:p14="http://schemas.microsoft.com/office/powerpoint/2010/main" val="1783549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2E61351F-DBB1-4664-ADA9-83BC7CB8848D}" type="slidenum">
              <a:rPr lang="en-GB" smtClean="0"/>
              <a:t>3</a:t>
            </a:fld>
            <a:endParaRPr lang="en-GB"/>
          </a:p>
        </p:txBody>
      </p:sp>
    </p:spTree>
    <p:extLst>
      <p:ext uri="{BB962C8B-B14F-4D97-AF65-F5344CB8AC3E}">
        <p14:creationId xmlns:p14="http://schemas.microsoft.com/office/powerpoint/2010/main" val="3465623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27" indent="-285727">
              <a:buFont typeface="Arial" panose="020B0604020202020204" pitchFamily="34" charset="0"/>
              <a:buChar char="•"/>
            </a:pPr>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4</a:t>
            </a:fld>
            <a:endParaRPr lang="en-GB"/>
          </a:p>
        </p:txBody>
      </p:sp>
    </p:spTree>
    <p:extLst>
      <p:ext uri="{BB962C8B-B14F-4D97-AF65-F5344CB8AC3E}">
        <p14:creationId xmlns:p14="http://schemas.microsoft.com/office/powerpoint/2010/main" val="2132374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27" indent="-285727">
              <a:buFont typeface="Arial" panose="020B0604020202020204" pitchFamily="34" charset="0"/>
              <a:buChar char="•"/>
            </a:pPr>
            <a:r>
              <a:rPr lang="en-GB" sz="1400" b="1" dirty="0">
                <a:ea typeface="Calibri" panose="020F0502020204030204" pitchFamily="34" charset="0"/>
                <a:cs typeface="Times New Roman" panose="02020603050405020304" pitchFamily="18" charset="0"/>
              </a:rPr>
              <a:t>This city – the capital of ancient Lydia - was built even higher than Pergamum: it was built on a mountain peak where three side were vertical smooth rock walls.  It rose 1,500 feet about its surrounding valley and was therefore a natural fortress.  Only the South side was ever actually guarded.  The Siege of Sardis in 547 BC by King Cyrus of Persia was a key battle in the history of the Persian empire against the Lydian empire’s forces.  </a:t>
            </a:r>
          </a:p>
          <a:p>
            <a:pPr marL="285727" indent="-285727">
              <a:buFont typeface="Arial" panose="020B0604020202020204" pitchFamily="34" charset="0"/>
              <a:buChar char="•"/>
            </a:pPr>
            <a:endParaRPr lang="en-GB" sz="1400" b="1" dirty="0">
              <a:solidFill>
                <a:srgbClr val="414042"/>
              </a:solidFill>
              <a:highlight>
                <a:srgbClr val="FFFFFF"/>
              </a:highlight>
              <a:ea typeface="Calibri" panose="020F0502020204030204" pitchFamily="34" charset="0"/>
              <a:cs typeface="Times New Roman" panose="02020603050405020304" pitchFamily="18" charset="0"/>
            </a:endParaRPr>
          </a:p>
          <a:p>
            <a:pPr marL="285727" indent="-285727">
              <a:buFont typeface="Arial" panose="020B0604020202020204" pitchFamily="34" charset="0"/>
              <a:buChar char="•"/>
            </a:pPr>
            <a:r>
              <a:rPr lang="en-GB" sz="1400" b="1" dirty="0">
                <a:solidFill>
                  <a:srgbClr val="414042"/>
                </a:solidFill>
                <a:highlight>
                  <a:srgbClr val="FFFFFF"/>
                </a:highlight>
              </a:rPr>
              <a:t>The Greek historian Herodotus tells the story of the fall of Sardis in days of Cyrus the Persian emperor.  King Cyrus came to Sardis and found the position of the city ideally suited for defence.  There seemed to be no way to scale the steep cliff walls surrounding the city.  He offered a rich reward to any soldier in his army who could figure out a way to get up to the city.  One solider studied the problem carefully, and as he looked, he saw a soldier defending Sardis drop his helmet down the cliff walls.  He watched as the soldier climbed down a hidden trail to recover his helmet.  He marked the location of the trail and led a detachment of troops up it that night.  They easily climbed the cliffs, came to the actual city walls and found them unguarded.  The soldiers of Sardis were so confident in the natural defences of their city they felt no need to keep a diligent watch, so the city was easily conquered.  </a:t>
            </a:r>
          </a:p>
          <a:p>
            <a:pPr marL="285727" indent="-285727">
              <a:buFont typeface="Arial" panose="020B0604020202020204" pitchFamily="34" charset="0"/>
              <a:buChar char="•"/>
            </a:pPr>
            <a:endParaRPr lang="en-GB" sz="1400" b="1" dirty="0">
              <a:ea typeface="Calibri" panose="020F0502020204030204" pitchFamily="34" charset="0"/>
              <a:cs typeface="Times New Roman" panose="02020603050405020304" pitchFamily="18" charset="0"/>
            </a:endParaRPr>
          </a:p>
          <a:p>
            <a:pPr marL="285727" indent="-285727">
              <a:buFont typeface="Arial" panose="020B0604020202020204" pitchFamily="34" charset="0"/>
              <a:buChar char="•"/>
            </a:pPr>
            <a:r>
              <a:rPr lang="en-GB" sz="1400" b="1" dirty="0">
                <a:ea typeface="Calibri" panose="020F0502020204030204" pitchFamily="34" charset="0"/>
                <a:cs typeface="Times New Roman" panose="02020603050405020304" pitchFamily="18" charset="0"/>
              </a:rPr>
              <a:t>It was captured again in similar fashion in 214 BC, by the Antiochus III and later inherited by the Romans.  Despite being known as ‘the strongest place in the world’!  They hadn’t learned their lesson!  </a:t>
            </a:r>
          </a:p>
          <a:p>
            <a:pPr marL="285727" indent="-285727">
              <a:buFont typeface="Arial" panose="020B0604020202020204" pitchFamily="34" charset="0"/>
              <a:buChar char="•"/>
            </a:pPr>
            <a:endParaRPr lang="en-GB" sz="1400" b="1" dirty="0">
              <a:ea typeface="Calibri" panose="020F0502020204030204" pitchFamily="34" charset="0"/>
              <a:cs typeface="Times New Roman" panose="02020603050405020304" pitchFamily="18" charset="0"/>
            </a:endParaRPr>
          </a:p>
          <a:p>
            <a:pPr marL="285727" indent="-285727">
              <a:buFont typeface="Arial" panose="020B0604020202020204" pitchFamily="34" charset="0"/>
              <a:buChar char="•"/>
            </a:pPr>
            <a:r>
              <a:rPr lang="en-GB" sz="1400" b="1" dirty="0">
                <a:ea typeface="Calibri" panose="020F0502020204030204" pitchFamily="34" charset="0"/>
                <a:cs typeface="Times New Roman" panose="02020603050405020304" pitchFamily="18" charset="0"/>
              </a:rPr>
              <a:t>As a city it had always been very wealthy and famous.   It was the first place in the world where gold and silver coins were minted.  Croesus, the last king of Lydia had vast wealth and was the richest man of his time.  It had the Temple of Artemis, the fourth largest in the world.  </a:t>
            </a:r>
          </a:p>
          <a:p>
            <a:pPr marL="285727" indent="-285727">
              <a:buFont typeface="Arial" panose="020B0604020202020204" pitchFamily="34" charset="0"/>
              <a:buChar char="•"/>
            </a:pPr>
            <a:endParaRPr lang="en-GB" sz="1400" b="1" dirty="0">
              <a:ea typeface="Calibri" panose="020F0502020204030204" pitchFamily="34" charset="0"/>
              <a:cs typeface="Times New Roman" panose="02020603050405020304" pitchFamily="18" charset="0"/>
            </a:endParaRPr>
          </a:p>
          <a:p>
            <a:pPr marL="285727" indent="-285727">
              <a:buFont typeface="Arial" panose="020B0604020202020204" pitchFamily="34" charset="0"/>
              <a:buChar char="•"/>
            </a:pPr>
            <a:r>
              <a:rPr lang="en-GB" sz="1400" b="1" dirty="0">
                <a:ea typeface="Calibri" panose="020F0502020204030204" pitchFamily="34" charset="0"/>
                <a:cs typeface="Times New Roman" panose="02020603050405020304" pitchFamily="18" charset="0"/>
              </a:rPr>
              <a:t>So, this ancient city had already seen better days.  It was still very wealthy and known for its softness and luxury.  Easy money was available at Sardis.  Morals were lax and the city became a byword for decadence and pleasure.</a:t>
            </a:r>
          </a:p>
          <a:p>
            <a:pPr marL="285727" indent="-285727">
              <a:buFont typeface="Arial" panose="020B0604020202020204" pitchFamily="34" charset="0"/>
              <a:buChar char="•"/>
            </a:pPr>
            <a:endParaRPr lang="en-GB" sz="1400" b="1" dirty="0">
              <a:ea typeface="Calibri" panose="020F0502020204030204" pitchFamily="34" charset="0"/>
              <a:cs typeface="Times New Roman" panose="02020603050405020304" pitchFamily="18" charset="0"/>
            </a:endParaRPr>
          </a:p>
          <a:p>
            <a:pPr marL="285727" indent="-285727">
              <a:buFont typeface="Arial" panose="020B0604020202020204" pitchFamily="34" charset="0"/>
              <a:buChar char="•"/>
            </a:pPr>
            <a:r>
              <a:rPr lang="en-GB" sz="1400" b="1" dirty="0">
                <a:ea typeface="Calibri" panose="020F0502020204030204" pitchFamily="34" charset="0"/>
                <a:cs typeface="Times New Roman" panose="02020603050405020304" pitchFamily="18" charset="0"/>
              </a:rPr>
              <a:t>Most of the impressive Roman-era remains now visible at Sardis were constructed after the tragic earthquake </a:t>
            </a:r>
            <a:r>
              <a:rPr lang="en-GB" sz="1400" b="1" i="1" dirty="0">
                <a:ea typeface="Calibri" panose="020F0502020204030204" pitchFamily="34" charset="0"/>
                <a:cs typeface="Times New Roman" panose="02020603050405020304" pitchFamily="18" charset="0"/>
              </a:rPr>
              <a:t>at night </a:t>
            </a:r>
            <a:r>
              <a:rPr lang="en-GB" sz="1400" b="1" dirty="0">
                <a:ea typeface="Calibri" panose="020F0502020204030204" pitchFamily="34" charset="0"/>
                <a:cs typeface="Times New Roman" panose="02020603050405020304" pitchFamily="18" charset="0"/>
              </a:rPr>
              <a:t>in 17 AD.  The emperor Tiberius helped sponsor reconstruction efforts, earning greater local renown for himself.  In John’s day the civic structures included a theatre, a stadium, a central marble road, and multiple temples.</a:t>
            </a:r>
          </a:p>
          <a:p>
            <a:pPr marL="285727" indent="-285727">
              <a:buFont typeface="Arial" panose="020B0604020202020204" pitchFamily="34" charset="0"/>
              <a:buChar char="•"/>
            </a:pPr>
            <a:endParaRPr lang="en-GB" sz="1400" b="1" dirty="0">
              <a:ea typeface="Calibri" panose="020F0502020204030204" pitchFamily="34" charset="0"/>
              <a:cs typeface="Times New Roman" panose="02020603050405020304" pitchFamily="18" charset="0"/>
            </a:endParaRPr>
          </a:p>
          <a:p>
            <a:pPr marL="285727" indent="-285727" defTabSz="886145">
              <a:buFont typeface="Arial" panose="020B0604020202020204" pitchFamily="34" charset="0"/>
              <a:buChar char="•"/>
              <a:defRPr/>
            </a:pPr>
            <a:r>
              <a:rPr lang="en-GB" sz="1400" b="1" dirty="0">
                <a:ea typeface="Calibri" panose="020F0502020204030204" pitchFamily="34" charset="0"/>
                <a:cs typeface="Times New Roman" panose="02020603050405020304" pitchFamily="18" charset="0"/>
              </a:rPr>
              <a:t>Local Jews later secured some of the most valued land in the city to build one of the largest synagogues in Asia Minor, roughly the length of a football field.  </a:t>
            </a:r>
          </a:p>
          <a:p>
            <a:pPr marL="285727" indent="-285727">
              <a:buFont typeface="Arial" panose="020B0604020202020204" pitchFamily="34" charset="0"/>
              <a:buChar char="•"/>
            </a:pPr>
            <a:endParaRPr lang="en-GB" sz="1400" b="1" dirty="0">
              <a:ea typeface="Calibri" panose="020F0502020204030204" pitchFamily="34" charset="0"/>
              <a:cs typeface="Times New Roman" panose="02020603050405020304" pitchFamily="18" charset="0"/>
            </a:endParaRPr>
          </a:p>
          <a:p>
            <a:pPr marL="285727" indent="-285727">
              <a:buFont typeface="Arial" panose="020B0604020202020204" pitchFamily="34" charset="0"/>
              <a:buChar char="•"/>
            </a:pPr>
            <a:endParaRPr lang="en-GB"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5</a:t>
            </a:fld>
            <a:endParaRPr lang="en-GB"/>
          </a:p>
        </p:txBody>
      </p:sp>
    </p:spTree>
    <p:extLst>
      <p:ext uri="{BB962C8B-B14F-4D97-AF65-F5344CB8AC3E}">
        <p14:creationId xmlns:p14="http://schemas.microsoft.com/office/powerpoint/2010/main" val="2540134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27" indent="-285727">
              <a:buFont typeface="Arial" panose="020B0604020202020204" pitchFamily="34" charset="0"/>
              <a:buChar char="•"/>
            </a:pPr>
            <a:r>
              <a:rPr lang="en-GB" sz="1400" b="1" dirty="0">
                <a:solidFill>
                  <a:schemeClr val="tx2"/>
                </a:solidFill>
              </a:rPr>
              <a:t>It appears that the Christian church at Sardis was very similar to the state of the general population.  Complacent.  Overconfident.  Taking life for granted.  They thought that they were spiritually secure and did not bother to guard against the subtle attacks of the enemy.  They lived on their reputation.  Judaism and Christianity were tolerated here within the Roman system, so they obviously did not want to ‘rock the boat’, but kept their heads down.  They ‘blended in’.</a:t>
            </a:r>
          </a:p>
        </p:txBody>
      </p:sp>
      <p:sp>
        <p:nvSpPr>
          <p:cNvPr id="4" name="Slide Number Placeholder 3"/>
          <p:cNvSpPr>
            <a:spLocks noGrp="1"/>
          </p:cNvSpPr>
          <p:nvPr>
            <p:ph type="sldNum" sz="quarter" idx="5"/>
          </p:nvPr>
        </p:nvSpPr>
        <p:spPr/>
        <p:txBody>
          <a:bodyPr/>
          <a:lstStyle/>
          <a:p>
            <a:pPr rtl="0"/>
            <a:fld id="{2E61351F-DBB1-4664-ADA9-83BC7CB8848D}" type="slidenum">
              <a:rPr lang="en-GB" smtClean="0"/>
              <a:t>6</a:t>
            </a:fld>
            <a:endParaRPr lang="en-GB"/>
          </a:p>
        </p:txBody>
      </p:sp>
    </p:spTree>
    <p:extLst>
      <p:ext uri="{BB962C8B-B14F-4D97-AF65-F5344CB8AC3E}">
        <p14:creationId xmlns:p14="http://schemas.microsoft.com/office/powerpoint/2010/main" val="1738631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6" indent="-171436">
              <a:buFont typeface="Arial" panose="020B0604020202020204" pitchFamily="34" charset="0"/>
              <a:buChar char="•"/>
            </a:pPr>
            <a:r>
              <a:rPr lang="en-GB" sz="1400" b="1" dirty="0">
                <a:solidFill>
                  <a:schemeClr val="tx2"/>
                </a:solidFill>
              </a:rPr>
              <a:t>We already know that the seven stars represent all those angels of all those churches – the heavenly bride.  Jesus, the future Bridegroom, holds these stars, His Heavenly Bride, firmly and securely.  The term: </a:t>
            </a:r>
            <a:r>
              <a:rPr lang="en-GB" sz="1400" b="1" i="1" dirty="0">
                <a:solidFill>
                  <a:schemeClr val="tx2"/>
                </a:solidFill>
              </a:rPr>
              <a:t>“Seven Spirits of God” </a:t>
            </a:r>
            <a:r>
              <a:rPr lang="en-GB" sz="1400" b="1" dirty="0">
                <a:solidFill>
                  <a:schemeClr val="tx2"/>
                </a:solidFill>
              </a:rPr>
              <a:t>or</a:t>
            </a:r>
            <a:r>
              <a:rPr lang="en-GB" sz="1400" b="1" i="1" dirty="0">
                <a:solidFill>
                  <a:schemeClr val="tx2"/>
                </a:solidFill>
              </a:rPr>
              <a:t> “Sevenfold Spirit of God” </a:t>
            </a:r>
            <a:r>
              <a:rPr lang="en-GB" sz="1400" b="1" dirty="0">
                <a:solidFill>
                  <a:schemeClr val="tx2"/>
                </a:solidFill>
              </a:rPr>
              <a:t>(Seven = ‘Completeness’) represents the all-seeing Holy Spirit.  Nothing can be hidden from Jesus – He knows!  But the Holy Spirit is also a source of great power for those awake enough to walk with Him.  It also speaks of Jesus, the Lamb of God having “seven eyes” (5:6), representing the Holy Spirit.</a:t>
            </a:r>
          </a:p>
          <a:p>
            <a:pPr marL="171436" indent="-171436">
              <a:buFont typeface="Arial" panose="020B0604020202020204" pitchFamily="34" charset="0"/>
              <a:buChar char="•"/>
            </a:pPr>
            <a:endParaRPr lang="en-GB" sz="1400" b="1" dirty="0">
              <a:solidFill>
                <a:schemeClr val="tx2"/>
              </a:solidFill>
            </a:endParaRPr>
          </a:p>
          <a:p>
            <a:pPr marL="171436" indent="-171436">
              <a:buFont typeface="Arial" panose="020B0604020202020204" pitchFamily="34" charset="0"/>
              <a:buChar char="•"/>
            </a:pPr>
            <a:r>
              <a:rPr lang="en-GB" sz="1400" b="1" dirty="0">
                <a:solidFill>
                  <a:schemeClr val="tx2"/>
                </a:solidFill>
              </a:rPr>
              <a:t>He knows their deeds.  He also knows the </a:t>
            </a:r>
            <a:r>
              <a:rPr lang="en-GB" sz="1400" b="1" i="1" dirty="0">
                <a:solidFill>
                  <a:schemeClr val="tx2"/>
                </a:solidFill>
              </a:rPr>
              <a:t>motivation </a:t>
            </a:r>
            <a:r>
              <a:rPr lang="en-GB" sz="1400" b="1" dirty="0">
                <a:solidFill>
                  <a:schemeClr val="tx2"/>
                </a:solidFill>
              </a:rPr>
              <a:t>behind those deeds.  Deeds just for show?  Deeds to impress, when others are watching?  Deeds to enhance the church’s </a:t>
            </a:r>
            <a:r>
              <a:rPr lang="en-GB" sz="1400" b="1" i="1" dirty="0">
                <a:solidFill>
                  <a:schemeClr val="tx2"/>
                </a:solidFill>
              </a:rPr>
              <a:t>reputation?</a:t>
            </a:r>
            <a:r>
              <a:rPr lang="en-GB" sz="1400" b="1" dirty="0">
                <a:solidFill>
                  <a:schemeClr val="tx2"/>
                </a:solidFill>
              </a:rPr>
              <a:t>  The church members were very much like the citizens of Sardis – easy living and complacent; good when looked at from afar.  From outward appearances it was probably a busy church, with lots going on; meetings and ministries, plenty of social media postings!  Every baptism was publicised far and wide!  “Look at us and what we’re doing for God!” – the church seemed to say.</a:t>
            </a:r>
          </a:p>
          <a:p>
            <a:pPr marL="171436" indent="-171436">
              <a:buFont typeface="Arial" panose="020B0604020202020204" pitchFamily="34" charset="0"/>
              <a:buChar char="•"/>
            </a:pPr>
            <a:endParaRPr lang="en-GB" sz="1400" b="1" dirty="0">
              <a:solidFill>
                <a:schemeClr val="tx2"/>
              </a:solidFill>
            </a:endParaRPr>
          </a:p>
          <a:p>
            <a:pPr marL="171436" indent="-171436">
              <a:buFont typeface="Arial" panose="020B0604020202020204" pitchFamily="34" charset="0"/>
              <a:buChar char="•"/>
            </a:pPr>
            <a:r>
              <a:rPr lang="en-GB" sz="1400" b="1" dirty="0">
                <a:solidFill>
                  <a:schemeClr val="tx2"/>
                </a:solidFill>
              </a:rPr>
              <a:t>But Jesus can see under the skin.  </a:t>
            </a:r>
            <a:r>
              <a:rPr lang="en-GB" sz="1400" b="1" i="1" dirty="0">
                <a:solidFill>
                  <a:schemeClr val="tx2"/>
                </a:solidFill>
              </a:rPr>
              <a:t>“You are dead”.  </a:t>
            </a:r>
            <a:r>
              <a:rPr lang="en-GB" sz="1400" b="1" dirty="0">
                <a:solidFill>
                  <a:schemeClr val="tx2"/>
                </a:solidFill>
              </a:rPr>
              <a:t>No struggling against persecution or hardship – because there wasn’t any.  No opposition, because there was nothing to oppose.  “Dead” means that Satan is not under threat, so he doesn’t need to fight back.  “Dead” means a perfect model of inoffensive Christianity.  “Dead” means socially accepted and spiritually atrophied.  The ‘peace’ of the graveyard!  A deep spiritual coma!</a:t>
            </a:r>
          </a:p>
          <a:p>
            <a:pPr marL="171436" indent="-171436">
              <a:buFont typeface="Arial" panose="020B0604020202020204" pitchFamily="34" charset="0"/>
              <a:buChar char="•"/>
            </a:pPr>
            <a:endParaRPr lang="en-GB" sz="1400" b="1" dirty="0">
              <a:solidFill>
                <a:schemeClr val="tx2"/>
              </a:solidFill>
            </a:endParaRPr>
          </a:p>
          <a:p>
            <a:pPr marL="171436" indent="-171436">
              <a:buFont typeface="Arial" panose="020B0604020202020204" pitchFamily="34" charset="0"/>
              <a:buChar char="•"/>
            </a:pPr>
            <a:r>
              <a:rPr lang="en-GB" sz="1400" b="1" dirty="0">
                <a:solidFill>
                  <a:schemeClr val="tx2"/>
                </a:solidFill>
              </a:rPr>
              <a:t>Jesus himself had the very </a:t>
            </a:r>
            <a:r>
              <a:rPr lang="en-GB" sz="1400" b="1" i="1" dirty="0">
                <a:solidFill>
                  <a:schemeClr val="tx2"/>
                </a:solidFill>
              </a:rPr>
              <a:t>opposite</a:t>
            </a:r>
            <a:r>
              <a:rPr lang="en-GB" sz="1400" b="1" dirty="0">
                <a:solidFill>
                  <a:schemeClr val="tx2"/>
                </a:solidFill>
              </a:rPr>
              <a:t> reputation.  We read in Chapter 1v18  </a:t>
            </a:r>
            <a:r>
              <a:rPr lang="en-GB" sz="1400" b="1" i="1" dirty="0">
                <a:solidFill>
                  <a:schemeClr val="tx2"/>
                </a:solidFill>
              </a:rPr>
              <a:t>“I am the Living One; I was dead, and now look, I am alive for ever and ever!”</a:t>
            </a:r>
          </a:p>
          <a:p>
            <a:pPr marL="171436" indent="-171436">
              <a:buFont typeface="Arial" panose="020B0604020202020204" pitchFamily="34" charset="0"/>
              <a:buChar char="•"/>
            </a:pPr>
            <a:endParaRPr lang="en-GB" sz="1400" b="1" dirty="0">
              <a:solidFill>
                <a:schemeClr val="tx2"/>
              </a:solidFill>
            </a:endParaRPr>
          </a:p>
          <a:p>
            <a:pPr marL="171436" indent="-171436">
              <a:buFont typeface="Arial" panose="020B0604020202020204" pitchFamily="34" charset="0"/>
              <a:buChar char="•"/>
            </a:pPr>
            <a:r>
              <a:rPr lang="en-GB" sz="1400" b="1" dirty="0">
                <a:solidFill>
                  <a:schemeClr val="tx2"/>
                </a:solidFill>
              </a:rPr>
              <a:t>The only solution is to </a:t>
            </a:r>
            <a:r>
              <a:rPr lang="en-GB" sz="1400" b="1" i="1" dirty="0">
                <a:solidFill>
                  <a:schemeClr val="tx2"/>
                </a:solidFill>
              </a:rPr>
              <a:t>“WAKE UP!”</a:t>
            </a:r>
            <a:r>
              <a:rPr lang="en-GB" sz="1400" b="1" dirty="0">
                <a:solidFill>
                  <a:schemeClr val="tx2"/>
                </a:solidFill>
              </a:rPr>
              <a:t>  </a:t>
            </a:r>
          </a:p>
          <a:p>
            <a:pPr marL="171436" indent="-171436">
              <a:buFont typeface="Arial" panose="020B0604020202020204" pitchFamily="34" charset="0"/>
              <a:buChar char="•"/>
            </a:pPr>
            <a:r>
              <a:rPr lang="en-GB" sz="1400" b="1" i="1" dirty="0">
                <a:solidFill>
                  <a:schemeClr val="tx2"/>
                </a:solidFill>
              </a:rPr>
              <a:t>John 11:11. After he had said this, he went on to tell them, "Our friend Lazarus has fallen asleep; but I am going there to wake him up.“  </a:t>
            </a:r>
            <a:r>
              <a:rPr lang="en-GB" sz="1400" b="1" dirty="0">
                <a:solidFill>
                  <a:schemeClr val="tx2"/>
                </a:solidFill>
              </a:rPr>
              <a:t>(Lazarus was dead!).  </a:t>
            </a:r>
          </a:p>
          <a:p>
            <a:pPr marL="171436" indent="-171436">
              <a:buFont typeface="Arial" panose="020B0604020202020204" pitchFamily="34" charset="0"/>
              <a:buChar char="•"/>
            </a:pPr>
            <a:r>
              <a:rPr lang="en-GB" sz="1400" b="1" i="1" dirty="0">
                <a:solidFill>
                  <a:schemeClr val="tx2"/>
                </a:solidFill>
              </a:rPr>
              <a:t>Ephesians 5:14 NIV. “Wake up, sleeper, rise from the dead, and Christ will shine on you.” </a:t>
            </a:r>
          </a:p>
          <a:p>
            <a:pPr marL="171436" indent="-171436">
              <a:buFont typeface="Arial" panose="020B0604020202020204" pitchFamily="34" charset="0"/>
              <a:buChar char="•"/>
            </a:pPr>
            <a:r>
              <a:rPr lang="en-GB" sz="1400" b="1" i="1" dirty="0">
                <a:solidFill>
                  <a:schemeClr val="tx2"/>
                </a:solidFill>
              </a:rPr>
              <a:t>Isaiah 52:1-2 NIV. “Awake, awake, Zion, clothe yourself with strength!  Put on your garments of splendour, Jerusalem, the holy city.  The uncircumcised and defiled will not enter you again.  </a:t>
            </a:r>
            <a:endParaRPr lang="en-GB" sz="1400" b="1" dirty="0">
              <a:solidFill>
                <a:schemeClr val="tx2"/>
              </a:solidFill>
            </a:endParaRPr>
          </a:p>
          <a:p>
            <a:pPr marL="171436" indent="-171436">
              <a:buFont typeface="Arial" panose="020B0604020202020204" pitchFamily="34" charset="0"/>
              <a:buChar char="•"/>
            </a:pPr>
            <a:r>
              <a:rPr lang="en-GB" sz="1400" b="1" dirty="0">
                <a:solidFill>
                  <a:schemeClr val="tx2"/>
                </a:solidFill>
              </a:rPr>
              <a:t>The situation is urgent: the enemy is creeping up on them and soon they will cease to exist!  They badly need Christ to strengthen them.  The light is going out because they have almost run out of oil.  But the situation is </a:t>
            </a:r>
            <a:r>
              <a:rPr lang="en-GB" sz="1400" b="1" i="1" dirty="0">
                <a:solidFill>
                  <a:schemeClr val="tx2"/>
                </a:solidFill>
              </a:rPr>
              <a:t>not</a:t>
            </a:r>
            <a:r>
              <a:rPr lang="en-GB" sz="1400" b="1" dirty="0">
                <a:solidFill>
                  <a:schemeClr val="tx2"/>
                </a:solidFill>
              </a:rPr>
              <a:t> completely hopeless.  Jesus can wake the dead – if they are listening!</a:t>
            </a:r>
          </a:p>
          <a:p>
            <a:pPr marL="171436" indent="-171436">
              <a:buFont typeface="Arial" panose="020B0604020202020204" pitchFamily="34" charset="0"/>
              <a:buChar char="•"/>
            </a:pPr>
            <a:r>
              <a:rPr lang="en-GB" sz="1400" b="1" dirty="0">
                <a:solidFill>
                  <a:schemeClr val="tx2"/>
                </a:solidFill>
              </a:rPr>
              <a:t> </a:t>
            </a:r>
          </a:p>
          <a:p>
            <a:pPr marL="171436" indent="-171436">
              <a:buFont typeface="Arial" panose="020B0604020202020204" pitchFamily="34" charset="0"/>
              <a:buChar char="•"/>
            </a:pPr>
            <a:r>
              <a:rPr lang="en-GB" sz="1400" b="1" dirty="0">
                <a:solidFill>
                  <a:schemeClr val="tx2"/>
                </a:solidFill>
              </a:rPr>
              <a:t>Unfinished deeds are worthless.  A waste of time.  A vine without fruit is pointless.  Complacency is will be the death of you! </a:t>
            </a:r>
            <a:endParaRPr lang="en-GB" sz="1400" b="1" i="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7</a:t>
            </a:fld>
            <a:endParaRPr lang="en-GB"/>
          </a:p>
        </p:txBody>
      </p:sp>
    </p:spTree>
    <p:extLst>
      <p:ext uri="{BB962C8B-B14F-4D97-AF65-F5344CB8AC3E}">
        <p14:creationId xmlns:p14="http://schemas.microsoft.com/office/powerpoint/2010/main" val="3885297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6" indent="-171436">
              <a:buFont typeface="Arial" panose="020B0604020202020204" pitchFamily="34" charset="0"/>
              <a:buChar char="•"/>
            </a:pPr>
            <a:r>
              <a:rPr lang="en-GB" sz="1400" b="1" dirty="0">
                <a:solidFill>
                  <a:schemeClr val="tx2"/>
                </a:solidFill>
              </a:rPr>
              <a:t>God breathes urgency into his people.  What </a:t>
            </a:r>
            <a:r>
              <a:rPr lang="en-GB" sz="1400" b="1" i="1" dirty="0">
                <a:solidFill>
                  <a:schemeClr val="tx2"/>
                </a:solidFill>
              </a:rPr>
              <a:t>have </a:t>
            </a:r>
            <a:r>
              <a:rPr lang="en-GB" sz="1400" b="1" dirty="0">
                <a:solidFill>
                  <a:schemeClr val="tx2"/>
                </a:solidFill>
              </a:rPr>
              <a:t>they received and heard?  The gospel of grace.  REMEMBER!  Rebuild your love of the gospel and the scriptures.  Restore your relationship with the words and the ways of the Son of God.  REPENT!  Change your ways of thinking about Jesus and His Kingdom.  All that teaching and prophetic input that you have received in the past – do something about it!  In your mind, climb back onto the battlements and defend your city!  There is still time!  Watch, pray, and obey.  Don’t stay asleep in the light!</a:t>
            </a:r>
          </a:p>
          <a:p>
            <a:pPr marL="171436" indent="-171436">
              <a:buFont typeface="Arial" panose="020B0604020202020204" pitchFamily="34" charset="0"/>
              <a:buChar char="•"/>
            </a:pPr>
            <a:endParaRPr lang="en-GB" sz="1400" b="1" dirty="0">
              <a:solidFill>
                <a:schemeClr val="tx2"/>
              </a:solidFill>
            </a:endParaRPr>
          </a:p>
          <a:p>
            <a:pPr marL="171436" indent="-171436">
              <a:buFont typeface="Arial" panose="020B0604020202020204" pitchFamily="34" charset="0"/>
              <a:buChar char="•"/>
            </a:pPr>
            <a:r>
              <a:rPr lang="en-GB" sz="1400" b="1" dirty="0">
                <a:solidFill>
                  <a:schemeClr val="tx2"/>
                </a:solidFill>
              </a:rPr>
              <a:t>Church of Sardis: this is your final warning.  If you refuse to wake up, Jesus himself will arrive and surprise you.  Judgement often begins with the Household of God!</a:t>
            </a:r>
          </a:p>
          <a:p>
            <a:pPr marL="171436" indent="-171436">
              <a:buFont typeface="Arial" panose="020B0604020202020204" pitchFamily="34" charset="0"/>
              <a:buChar char="•"/>
            </a:pPr>
            <a:endParaRPr lang="en-GB" sz="1400" b="1" dirty="0">
              <a:solidFill>
                <a:schemeClr val="tx2"/>
              </a:solidFill>
            </a:endParaRPr>
          </a:p>
          <a:p>
            <a:pPr marL="171436" indent="-171436">
              <a:buFont typeface="Arial" panose="020B0604020202020204" pitchFamily="34" charset="0"/>
              <a:buChar char="•"/>
            </a:pPr>
            <a:r>
              <a:rPr lang="en-GB" sz="1400" b="1" dirty="0">
                <a:solidFill>
                  <a:schemeClr val="tx2"/>
                </a:solidFill>
              </a:rPr>
              <a:t>Revelation 16:15 NIV.  </a:t>
            </a:r>
            <a:r>
              <a:rPr lang="en-GB" sz="1400" b="1" i="1" dirty="0">
                <a:solidFill>
                  <a:schemeClr val="tx2"/>
                </a:solidFill>
              </a:rPr>
              <a:t>"Look, I come like a thief!  Blessed is the one who stays awake and remains clothed, so as not to go naked and be shamefully exposed.".         Not</a:t>
            </a:r>
            <a:r>
              <a:rPr lang="en-GB" sz="1400" b="1" dirty="0">
                <a:solidFill>
                  <a:schemeClr val="tx2"/>
                </a:solidFill>
              </a:rPr>
              <a:t> the Second Coming, cos this was conditional.  A visit from Jesus to judge his people.  </a:t>
            </a:r>
          </a:p>
          <a:p>
            <a:pPr marL="171436" indent="-171436">
              <a:buFont typeface="Arial" panose="020B0604020202020204" pitchFamily="34" charset="0"/>
              <a:buChar char="•"/>
            </a:pPr>
            <a:r>
              <a:rPr lang="en-GB" sz="1400" b="1" dirty="0">
                <a:solidFill>
                  <a:schemeClr val="tx2"/>
                </a:solidFill>
              </a:rPr>
              <a:t> </a:t>
            </a:r>
          </a:p>
        </p:txBody>
      </p:sp>
      <p:sp>
        <p:nvSpPr>
          <p:cNvPr id="4" name="Slide Number Placeholder 3"/>
          <p:cNvSpPr>
            <a:spLocks noGrp="1"/>
          </p:cNvSpPr>
          <p:nvPr>
            <p:ph type="sldNum" sz="quarter" idx="5"/>
          </p:nvPr>
        </p:nvSpPr>
        <p:spPr/>
        <p:txBody>
          <a:bodyPr/>
          <a:lstStyle/>
          <a:p>
            <a:pPr rtl="0"/>
            <a:fld id="{2E61351F-DBB1-4664-ADA9-83BC7CB8848D}" type="slidenum">
              <a:rPr lang="en-GB" smtClean="0"/>
              <a:t>8</a:t>
            </a:fld>
            <a:endParaRPr lang="en-GB"/>
          </a:p>
        </p:txBody>
      </p:sp>
    </p:spTree>
    <p:extLst>
      <p:ext uri="{BB962C8B-B14F-4D97-AF65-F5344CB8AC3E}">
        <p14:creationId xmlns:p14="http://schemas.microsoft.com/office/powerpoint/2010/main" val="1767562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6" indent="-171436">
              <a:buFont typeface="Arial" panose="020B0604020202020204" pitchFamily="34" charset="0"/>
              <a:buChar char="•"/>
            </a:pPr>
            <a:r>
              <a:rPr lang="en-GB" sz="1400" b="1" dirty="0">
                <a:solidFill>
                  <a:schemeClr val="tx2"/>
                </a:solidFill>
              </a:rPr>
              <a:t>Yet you still have a few 'names' in Sardis (known to God), people who have not soiled their garments; they will walk with me in white.  A faithful remnant!  In Pergamum and Thyatira there were a few bad believers amongst the good; here in Sardis there are a few good amongst the bad!</a:t>
            </a:r>
          </a:p>
          <a:p>
            <a:endParaRPr lang="en-GB" sz="1400" b="1" dirty="0">
              <a:solidFill>
                <a:schemeClr val="tx2"/>
              </a:solidFill>
            </a:endParaRPr>
          </a:p>
          <a:p>
            <a:pPr marL="171436" indent="-171436">
              <a:buFont typeface="Arial" panose="020B0604020202020204" pitchFamily="34" charset="0"/>
              <a:buChar char="•"/>
            </a:pPr>
            <a:r>
              <a:rPr lang="en-GB" sz="1400" b="1" dirty="0">
                <a:solidFill>
                  <a:schemeClr val="tx2"/>
                </a:solidFill>
              </a:rPr>
              <a:t>Their unsoiled garments symbolize consistent obedience and courageous faith.  Christ promises them the conqueror’s reward: communion with himself (walk with me) and the white clothing of victory.  </a:t>
            </a:r>
          </a:p>
          <a:p>
            <a:pPr marL="171436" indent="-171436">
              <a:buFont typeface="Arial" panose="020B0604020202020204" pitchFamily="34" charset="0"/>
              <a:buChar char="•"/>
            </a:pPr>
            <a:endParaRPr lang="en-GB" sz="1400" b="1" dirty="0">
              <a:solidFill>
                <a:schemeClr val="tx2"/>
              </a:solidFill>
            </a:endParaRPr>
          </a:p>
          <a:p>
            <a:pPr marL="171436" indent="-171436">
              <a:buFont typeface="Arial" panose="020B0604020202020204" pitchFamily="34" charset="0"/>
              <a:buChar char="•"/>
            </a:pPr>
            <a:r>
              <a:rPr lang="en-GB" sz="1400" b="1" dirty="0">
                <a:solidFill>
                  <a:schemeClr val="tx2"/>
                </a:solidFill>
              </a:rPr>
              <a:t>In ancient temples, worshipers dared not approach deities with soiled clothes; the normal apparel in temples was white or linen.</a:t>
            </a:r>
          </a:p>
          <a:p>
            <a:pPr marL="171436" indent="-171436">
              <a:buFont typeface="Arial" panose="020B0604020202020204" pitchFamily="34" charset="0"/>
              <a:buChar char="•"/>
            </a:pPr>
            <a:r>
              <a:rPr lang="en-GB" sz="1400" b="1" dirty="0">
                <a:solidFill>
                  <a:schemeClr val="tx2"/>
                </a:solidFill>
              </a:rPr>
              <a:t>Nakedness = sin; white clothing = righteousness and holiness</a:t>
            </a:r>
          </a:p>
          <a:p>
            <a:pPr marL="171436" indent="-171436">
              <a:buFont typeface="Arial" panose="020B0604020202020204" pitchFamily="34" charset="0"/>
              <a:buChar char="•"/>
            </a:pPr>
            <a:endParaRPr lang="en-GB" sz="1400" b="1" dirty="0">
              <a:solidFill>
                <a:schemeClr val="tx2"/>
              </a:solidFill>
            </a:endParaRPr>
          </a:p>
          <a:p>
            <a:pPr marL="171436" indent="-171436">
              <a:buFont typeface="Arial" panose="020B0604020202020204" pitchFamily="34" charset="0"/>
              <a:buChar char="•"/>
            </a:pPr>
            <a:r>
              <a:rPr lang="en-GB" sz="1400" b="1" dirty="0">
                <a:solidFill>
                  <a:schemeClr val="tx2"/>
                </a:solidFill>
              </a:rPr>
              <a:t>Just like Enoch (Genesis 5:24), they walked with Jesus, clothed in white.  In Roman culture, white was also the colour of triumph.  If we avoid compromise and complacency, we will be victorious and will enjoy an intimate walk with Jesus. </a:t>
            </a:r>
          </a:p>
        </p:txBody>
      </p:sp>
      <p:sp>
        <p:nvSpPr>
          <p:cNvPr id="4" name="Slide Number Placeholder 3"/>
          <p:cNvSpPr>
            <a:spLocks noGrp="1"/>
          </p:cNvSpPr>
          <p:nvPr>
            <p:ph type="sldNum" sz="quarter" idx="5"/>
          </p:nvPr>
        </p:nvSpPr>
        <p:spPr/>
        <p:txBody>
          <a:bodyPr/>
          <a:lstStyle/>
          <a:p>
            <a:pPr rtl="0"/>
            <a:fld id="{2E61351F-DBB1-4664-ADA9-83BC7CB8848D}" type="slidenum">
              <a:rPr lang="en-GB" smtClean="0"/>
              <a:t>9</a:t>
            </a:fld>
            <a:endParaRPr lang="en-GB"/>
          </a:p>
        </p:txBody>
      </p:sp>
    </p:spTree>
    <p:extLst>
      <p:ext uri="{BB962C8B-B14F-4D97-AF65-F5344CB8AC3E}">
        <p14:creationId xmlns:p14="http://schemas.microsoft.com/office/powerpoint/2010/main" val="1797069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3814" y="990600"/>
            <a:ext cx="8458200" cy="3200400"/>
          </a:xfrm>
        </p:spPr>
        <p:txBody>
          <a:bodyPr rtlCol="0">
            <a:normAutofit/>
          </a:bodyPr>
          <a:lstStyle>
            <a:lvl1pPr>
              <a:defRPr sz="6000"/>
            </a:lvl1pPr>
          </a:lstStyle>
          <a:p>
            <a:pPr rtl="0"/>
            <a:r>
              <a:rPr lang="en-US"/>
              <a:t>Click to edit Master title style</a:t>
            </a:r>
            <a:endParaRPr/>
          </a:p>
        </p:txBody>
      </p:sp>
      <p:sp>
        <p:nvSpPr>
          <p:cNvPr id="3" name="Subtitle 2"/>
          <p:cNvSpPr>
            <a:spLocks noGrp="1"/>
          </p:cNvSpPr>
          <p:nvPr>
            <p:ph type="subTitle" idx="1"/>
          </p:nvPr>
        </p:nvSpPr>
        <p:spPr>
          <a:xfrm>
            <a:off x="1293813" y="4267200"/>
            <a:ext cx="8458200" cy="1371600"/>
          </a:xfrm>
        </p:spPr>
        <p:txBody>
          <a:bodyPr rtlCol="0">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a:t>Click to edit Master subtitle style</a:t>
            </a:r>
            <a:endParaRPr/>
          </a:p>
        </p:txBody>
      </p:sp>
      <p:sp>
        <p:nvSpPr>
          <p:cNvPr id="4" name="Date Placeholder 3"/>
          <p:cNvSpPr>
            <a:spLocks noGrp="1"/>
          </p:cNvSpPr>
          <p:nvPr>
            <p:ph type="dt" sz="half" idx="10"/>
          </p:nvPr>
        </p:nvSpPr>
        <p:spPr/>
        <p:txBody>
          <a:bodyPr rtlCol="0"/>
          <a:lstStyle>
            <a:lvl1pPr>
              <a:defRPr sz="1100"/>
            </a:lvl1pPr>
          </a:lstStyle>
          <a:p>
            <a:pPr rtl="0"/>
            <a:r>
              <a:rPr lang="en-US"/>
              <a:t>2/8/2016</a:t>
            </a:r>
            <a:endParaRPr lang="en-US" dirty="0"/>
          </a:p>
        </p:txBody>
      </p:sp>
      <p:sp>
        <p:nvSpPr>
          <p:cNvPr id="5" name="Footer Placeholder 4"/>
          <p:cNvSpPr>
            <a:spLocks noGrp="1"/>
          </p:cNvSpPr>
          <p:nvPr>
            <p:ph type="ftr" sz="quarter" idx="11"/>
          </p:nvPr>
        </p:nvSpPr>
        <p:spPr/>
        <p:txBody>
          <a:bodyPr rtlCol="0"/>
          <a:lstStyle>
            <a:lvl1pPr>
              <a:defRPr sz="1100"/>
            </a:lvl1pPr>
          </a:lstStyle>
          <a:p>
            <a:pPr rtl="0"/>
            <a:r>
              <a:rPr lang="en-GB"/>
              <a:t>The Seven Churches of Revelation - Sardis: Asleep in the Light</a:t>
            </a:r>
            <a:endParaRPr lang="en-US"/>
          </a:p>
        </p:txBody>
      </p:sp>
      <p:sp>
        <p:nvSpPr>
          <p:cNvPr id="6" name="Slide Number Placeholder 5"/>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Vertical Text Placeholder 2"/>
          <p:cNvSpPr>
            <a:spLocks noGrp="1"/>
          </p:cNvSpPr>
          <p:nvPr>
            <p:ph type="body" orient="vert" idx="1"/>
          </p:nvPr>
        </p:nvSpPr>
        <p:spPr/>
        <p:txBody>
          <a:bodyPr vert="eaVert" rtlCol="0"/>
          <a:lstStyle>
            <a:lvl5pPr>
              <a:defRPr/>
            </a:lvl5pPr>
            <a:lvl6pPr marL="1600200">
              <a:defRPr/>
            </a:lvl6pPr>
            <a:lvl7pPr marL="1874520">
              <a:defRPr/>
            </a:lvl7pPr>
            <a:lvl8pPr marL="2148840">
              <a:defRPr/>
            </a:lvl8pPr>
            <a:lvl9pPr marL="2423160">
              <a:defRPr/>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10"/>
          </p:nvPr>
        </p:nvSpPr>
        <p:spPr/>
        <p:txBody>
          <a:bodyPr rtlCol="0"/>
          <a:lstStyle>
            <a:lvl1pPr>
              <a:defRPr sz="1100"/>
            </a:lvl1pPr>
          </a:lstStyle>
          <a:p>
            <a:pPr rtl="0"/>
            <a:r>
              <a:rPr lang="en-US"/>
              <a:t>2/8/2016</a:t>
            </a:r>
          </a:p>
        </p:txBody>
      </p:sp>
      <p:sp>
        <p:nvSpPr>
          <p:cNvPr id="5" name="Footer Placeholder 4"/>
          <p:cNvSpPr>
            <a:spLocks noGrp="1"/>
          </p:cNvSpPr>
          <p:nvPr>
            <p:ph type="ftr" sz="quarter" idx="11"/>
          </p:nvPr>
        </p:nvSpPr>
        <p:spPr/>
        <p:txBody>
          <a:bodyPr rtlCol="0"/>
          <a:lstStyle>
            <a:lvl1pPr>
              <a:defRPr sz="1100"/>
            </a:lvl1pPr>
          </a:lstStyle>
          <a:p>
            <a:pPr rtl="0"/>
            <a:r>
              <a:rPr lang="en-GB"/>
              <a:t>The Seven Churches of Revelation - Sardis: Asleep in the Light</a:t>
            </a:r>
            <a:endParaRPr lang="en-US"/>
          </a:p>
        </p:txBody>
      </p:sp>
      <p:sp>
        <p:nvSpPr>
          <p:cNvPr id="6" name="Slide Number Placeholder 5"/>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4" y="381000"/>
            <a:ext cx="1904998" cy="5791200"/>
          </a:xfrm>
        </p:spPr>
        <p:txBody>
          <a:bodyPr vert="eaVert" rtlCol="0"/>
          <a:lstStyle/>
          <a:p>
            <a:pPr rtl="0"/>
            <a:r>
              <a:rPr lang="en-US"/>
              <a:t>Click to edit Master title style</a:t>
            </a:r>
            <a:endParaRPr/>
          </a:p>
        </p:txBody>
      </p:sp>
      <p:sp>
        <p:nvSpPr>
          <p:cNvPr id="3" name="Vertical Text Placeholder 2"/>
          <p:cNvSpPr>
            <a:spLocks noGrp="1"/>
          </p:cNvSpPr>
          <p:nvPr>
            <p:ph type="body" orient="vert" idx="1"/>
          </p:nvPr>
        </p:nvSpPr>
        <p:spPr>
          <a:xfrm>
            <a:off x="1293814" y="381000"/>
            <a:ext cx="8305800" cy="5791200"/>
          </a:xfrm>
        </p:spPr>
        <p:txBody>
          <a:bodyPr vert="eaVert" rtlCol="0"/>
          <a:lstStyle>
            <a:lvl5pPr>
              <a:defRPr/>
            </a:lvl5pPr>
            <a:lvl6pPr>
              <a:defRPr/>
            </a:lvl6pPr>
            <a:lvl7pPr>
              <a:defRPr/>
            </a:lvl7pPr>
            <a:lvl8pPr>
              <a:defRPr/>
            </a:lvl8pPr>
            <a:lvl9pPr>
              <a:defRPr/>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10"/>
          </p:nvPr>
        </p:nvSpPr>
        <p:spPr/>
        <p:txBody>
          <a:bodyPr rtlCol="0"/>
          <a:lstStyle>
            <a:lvl1pPr>
              <a:defRPr sz="1100"/>
            </a:lvl1pPr>
          </a:lstStyle>
          <a:p>
            <a:pPr rtl="0"/>
            <a:r>
              <a:rPr lang="en-US"/>
              <a:t>2/8/2016</a:t>
            </a:r>
          </a:p>
        </p:txBody>
      </p:sp>
      <p:sp>
        <p:nvSpPr>
          <p:cNvPr id="5" name="Footer Placeholder 4"/>
          <p:cNvSpPr>
            <a:spLocks noGrp="1"/>
          </p:cNvSpPr>
          <p:nvPr>
            <p:ph type="ftr" sz="quarter" idx="11"/>
          </p:nvPr>
        </p:nvSpPr>
        <p:spPr/>
        <p:txBody>
          <a:bodyPr rtlCol="0"/>
          <a:lstStyle>
            <a:lvl1pPr>
              <a:defRPr sz="1100"/>
            </a:lvl1pPr>
          </a:lstStyle>
          <a:p>
            <a:pPr rtl="0"/>
            <a:r>
              <a:rPr lang="en-GB"/>
              <a:t>The Seven Churches of Revelation - Sardis: Asleep in the Light</a:t>
            </a:r>
            <a:endParaRPr lang="en-US"/>
          </a:p>
        </p:txBody>
      </p:sp>
      <p:sp>
        <p:nvSpPr>
          <p:cNvPr id="6" name="Slide Number Placeholder 5"/>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Content Placeholder 2"/>
          <p:cNvSpPr>
            <a:spLocks noGrp="1"/>
          </p:cNvSpPr>
          <p:nvPr>
            <p:ph idx="1"/>
          </p:nvPr>
        </p:nvSpPr>
        <p:spPr/>
        <p:txBody>
          <a:bodyPr rtlCol="0"/>
          <a:lstStyle>
            <a:lvl5pPr>
              <a:defRPr/>
            </a:lvl5pPr>
            <a:lvl6pPr>
              <a:defRPr/>
            </a:lvl6pPr>
            <a:lvl7pPr>
              <a:defRPr/>
            </a:lvl7pPr>
            <a:lvl8pPr>
              <a:defRPr/>
            </a:lvl8pPr>
            <a:lvl9pPr>
              <a:defRPr/>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10"/>
          </p:nvPr>
        </p:nvSpPr>
        <p:spPr/>
        <p:txBody>
          <a:bodyPr rtlCol="0"/>
          <a:lstStyle>
            <a:lvl1pPr>
              <a:defRPr sz="1100"/>
            </a:lvl1pPr>
          </a:lstStyle>
          <a:p>
            <a:pPr rtl="0"/>
            <a:r>
              <a:rPr lang="en-US"/>
              <a:t>2/8/2016</a:t>
            </a:r>
            <a:endParaRPr lang="en-US" dirty="0"/>
          </a:p>
        </p:txBody>
      </p:sp>
      <p:sp>
        <p:nvSpPr>
          <p:cNvPr id="5" name="Footer Placeholder 4"/>
          <p:cNvSpPr>
            <a:spLocks noGrp="1"/>
          </p:cNvSpPr>
          <p:nvPr>
            <p:ph type="ftr" sz="quarter" idx="11"/>
          </p:nvPr>
        </p:nvSpPr>
        <p:spPr/>
        <p:txBody>
          <a:bodyPr rtlCol="0"/>
          <a:lstStyle>
            <a:lvl1pPr>
              <a:defRPr sz="1100"/>
            </a:lvl1pPr>
          </a:lstStyle>
          <a:p>
            <a:pPr rtl="0"/>
            <a:r>
              <a:rPr lang="en-GB"/>
              <a:t>The Seven Churches of Revelation - Sardis: Asleep in the Light</a:t>
            </a:r>
            <a:endParaRPr lang="en-US"/>
          </a:p>
        </p:txBody>
      </p:sp>
      <p:sp>
        <p:nvSpPr>
          <p:cNvPr id="6" name="Slide Number Placeholder 5"/>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813" y="2057400"/>
            <a:ext cx="8458201" cy="2666999"/>
          </a:xfrm>
        </p:spPr>
        <p:txBody>
          <a:bodyPr rtlCol="0" anchor="b">
            <a:normAutofit/>
          </a:bodyPr>
          <a:lstStyle>
            <a:lvl1pPr algn="l">
              <a:defRPr sz="4800" b="0" i="0" cap="none" baseline="0"/>
            </a:lvl1pPr>
          </a:lstStyle>
          <a:p>
            <a:pPr rtl="0"/>
            <a:r>
              <a:rPr lang="en-US"/>
              <a:t>Click to edit Master title style</a:t>
            </a:r>
            <a:endParaRPr/>
          </a:p>
        </p:txBody>
      </p:sp>
      <p:sp>
        <p:nvSpPr>
          <p:cNvPr id="3" name="Text Placeholder 2"/>
          <p:cNvSpPr>
            <a:spLocks noGrp="1"/>
          </p:cNvSpPr>
          <p:nvPr>
            <p:ph type="body" idx="1"/>
          </p:nvPr>
        </p:nvSpPr>
        <p:spPr>
          <a:xfrm>
            <a:off x="1293813" y="4876800"/>
            <a:ext cx="8458201" cy="1143000"/>
          </a:xfrm>
        </p:spPr>
        <p:txBody>
          <a:bodyPr rtlCol="0"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a:t>Click to edit Master text styles</a:t>
            </a:r>
          </a:p>
        </p:txBody>
      </p:sp>
      <p:sp>
        <p:nvSpPr>
          <p:cNvPr id="4" name="Date Placeholder 3"/>
          <p:cNvSpPr>
            <a:spLocks noGrp="1"/>
          </p:cNvSpPr>
          <p:nvPr>
            <p:ph type="dt" sz="half" idx="10"/>
          </p:nvPr>
        </p:nvSpPr>
        <p:spPr/>
        <p:txBody>
          <a:bodyPr rtlCol="0"/>
          <a:lstStyle>
            <a:lvl1pPr>
              <a:defRPr sz="1100"/>
            </a:lvl1pPr>
          </a:lstStyle>
          <a:p>
            <a:pPr rtl="0"/>
            <a:r>
              <a:rPr lang="en-US"/>
              <a:t>2/8/2016</a:t>
            </a:r>
          </a:p>
        </p:txBody>
      </p:sp>
      <p:sp>
        <p:nvSpPr>
          <p:cNvPr id="5" name="Footer Placeholder 4"/>
          <p:cNvSpPr>
            <a:spLocks noGrp="1"/>
          </p:cNvSpPr>
          <p:nvPr>
            <p:ph type="ftr" sz="quarter" idx="11"/>
          </p:nvPr>
        </p:nvSpPr>
        <p:spPr/>
        <p:txBody>
          <a:bodyPr rtlCol="0"/>
          <a:lstStyle>
            <a:lvl1pPr>
              <a:defRPr sz="1100"/>
            </a:lvl1pPr>
          </a:lstStyle>
          <a:p>
            <a:pPr rtl="0"/>
            <a:r>
              <a:rPr lang="en-GB"/>
              <a:t>The Seven Churches of Revelation - Sardis: Asleep in the Light</a:t>
            </a:r>
            <a:endParaRPr lang="en-US"/>
          </a:p>
        </p:txBody>
      </p:sp>
      <p:sp>
        <p:nvSpPr>
          <p:cNvPr id="6" name="Slide Number Placeholder 5"/>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Content Placeholder 2"/>
          <p:cNvSpPr>
            <a:spLocks noGrp="1"/>
          </p:cNvSpPr>
          <p:nvPr>
            <p:ph sz="half" idx="1"/>
          </p:nvPr>
        </p:nvSpPr>
        <p:spPr>
          <a:xfrm>
            <a:off x="1293812" y="1676400"/>
            <a:ext cx="4700016" cy="4495800"/>
          </a:xfrm>
        </p:spPr>
        <p:txBody>
          <a:bodyPr rtlCol="0">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Content Placeholder 3"/>
          <p:cNvSpPr>
            <a:spLocks noGrp="1"/>
          </p:cNvSpPr>
          <p:nvPr>
            <p:ph sz="half" idx="2"/>
          </p:nvPr>
        </p:nvSpPr>
        <p:spPr>
          <a:xfrm>
            <a:off x="6202035" y="1676401"/>
            <a:ext cx="4700016" cy="4495800"/>
          </a:xfrm>
        </p:spPr>
        <p:txBody>
          <a:bodyPr rtlCol="0">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5" name="Date Placeholder 4"/>
          <p:cNvSpPr>
            <a:spLocks noGrp="1"/>
          </p:cNvSpPr>
          <p:nvPr>
            <p:ph type="dt" sz="half" idx="10"/>
          </p:nvPr>
        </p:nvSpPr>
        <p:spPr/>
        <p:txBody>
          <a:bodyPr rtlCol="0"/>
          <a:lstStyle>
            <a:lvl1pPr>
              <a:defRPr sz="1100"/>
            </a:lvl1pPr>
          </a:lstStyle>
          <a:p>
            <a:pPr rtl="0"/>
            <a:r>
              <a:rPr lang="en-US"/>
              <a:t>2/8/2016</a:t>
            </a:r>
            <a:endParaRPr lang="en-US" dirty="0"/>
          </a:p>
        </p:txBody>
      </p:sp>
      <p:sp>
        <p:nvSpPr>
          <p:cNvPr id="6" name="Footer Placeholder 5"/>
          <p:cNvSpPr>
            <a:spLocks noGrp="1"/>
          </p:cNvSpPr>
          <p:nvPr>
            <p:ph type="ftr" sz="quarter" idx="11"/>
          </p:nvPr>
        </p:nvSpPr>
        <p:spPr/>
        <p:txBody>
          <a:bodyPr rtlCol="0"/>
          <a:lstStyle>
            <a:lvl1pPr>
              <a:defRPr sz="1100"/>
            </a:lvl1pPr>
          </a:lstStyle>
          <a:p>
            <a:pPr rtl="0"/>
            <a:r>
              <a:rPr lang="en-GB"/>
              <a:t>The Seven Churches of Revelation - Sardis: Asleep in the Light</a:t>
            </a:r>
            <a:endParaRPr lang="en-US"/>
          </a:p>
        </p:txBody>
      </p:sp>
      <p:sp>
        <p:nvSpPr>
          <p:cNvPr id="7" name="Slide Number Placeholder 6"/>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vl1pPr>
          </a:lstStyle>
          <a:p>
            <a:pPr rtl="0"/>
            <a:r>
              <a:rPr lang="en-US"/>
              <a:t>Click to edit Master title style</a:t>
            </a:r>
            <a:endParaRPr/>
          </a:p>
        </p:txBody>
      </p:sp>
      <p:sp>
        <p:nvSpPr>
          <p:cNvPr id="3" name="Text Placeholder 2"/>
          <p:cNvSpPr>
            <a:spLocks noGrp="1"/>
          </p:cNvSpPr>
          <p:nvPr>
            <p:ph type="body" idx="1"/>
          </p:nvPr>
        </p:nvSpPr>
        <p:spPr>
          <a:xfrm>
            <a:off x="1293813" y="1676399"/>
            <a:ext cx="4701142" cy="762001"/>
          </a:xfrm>
        </p:spPr>
        <p:txBody>
          <a:bodyPr rtlCol="0"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Content Placeholder 3"/>
          <p:cNvSpPr>
            <a:spLocks noGrp="1"/>
          </p:cNvSpPr>
          <p:nvPr>
            <p:ph sz="half" idx="2"/>
          </p:nvPr>
        </p:nvSpPr>
        <p:spPr>
          <a:xfrm>
            <a:off x="1293813" y="2516457"/>
            <a:ext cx="4701142" cy="3655743"/>
          </a:xfrm>
        </p:spPr>
        <p:txBody>
          <a:bodyPr rtlCol="0"/>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5" name="Text Placeholder 4"/>
          <p:cNvSpPr>
            <a:spLocks noGrp="1"/>
          </p:cNvSpPr>
          <p:nvPr>
            <p:ph type="body" sz="quarter" idx="3"/>
          </p:nvPr>
        </p:nvSpPr>
        <p:spPr>
          <a:xfrm>
            <a:off x="6191754" y="1676399"/>
            <a:ext cx="4703259" cy="762001"/>
          </a:xfrm>
        </p:spPr>
        <p:txBody>
          <a:bodyPr rtlCol="0"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6" name="Content Placeholder 5"/>
          <p:cNvSpPr>
            <a:spLocks noGrp="1"/>
          </p:cNvSpPr>
          <p:nvPr>
            <p:ph sz="quarter" idx="4"/>
          </p:nvPr>
        </p:nvSpPr>
        <p:spPr>
          <a:xfrm>
            <a:off x="6191754" y="2516457"/>
            <a:ext cx="4703259" cy="3655743"/>
          </a:xfrm>
        </p:spPr>
        <p:txBody>
          <a:bodyPr rtlCol="0"/>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7" name="Date Placeholder 6"/>
          <p:cNvSpPr>
            <a:spLocks noGrp="1"/>
          </p:cNvSpPr>
          <p:nvPr>
            <p:ph type="dt" sz="half" idx="10"/>
          </p:nvPr>
        </p:nvSpPr>
        <p:spPr/>
        <p:txBody>
          <a:bodyPr rtlCol="0"/>
          <a:lstStyle>
            <a:lvl1pPr>
              <a:defRPr sz="1100"/>
            </a:lvl1pPr>
          </a:lstStyle>
          <a:p>
            <a:pPr rtl="0"/>
            <a:r>
              <a:rPr lang="en-US"/>
              <a:t>2/8/2016</a:t>
            </a:r>
            <a:endParaRPr lang="en-US" dirty="0"/>
          </a:p>
        </p:txBody>
      </p:sp>
      <p:sp>
        <p:nvSpPr>
          <p:cNvPr id="8" name="Footer Placeholder 7"/>
          <p:cNvSpPr>
            <a:spLocks noGrp="1"/>
          </p:cNvSpPr>
          <p:nvPr>
            <p:ph type="ftr" sz="quarter" idx="11"/>
          </p:nvPr>
        </p:nvSpPr>
        <p:spPr/>
        <p:txBody>
          <a:bodyPr rtlCol="0"/>
          <a:lstStyle>
            <a:lvl1pPr>
              <a:defRPr sz="1100"/>
            </a:lvl1pPr>
          </a:lstStyle>
          <a:p>
            <a:pPr rtl="0"/>
            <a:r>
              <a:rPr lang="en-GB"/>
              <a:t>The Seven Churches of Revelation - Sardis: Asleep in the Light</a:t>
            </a:r>
            <a:endParaRPr lang="en-US"/>
          </a:p>
        </p:txBody>
      </p:sp>
      <p:sp>
        <p:nvSpPr>
          <p:cNvPr id="9" name="Slide Number Placeholder 8"/>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Date Placeholder 2"/>
          <p:cNvSpPr>
            <a:spLocks noGrp="1"/>
          </p:cNvSpPr>
          <p:nvPr>
            <p:ph type="dt" sz="half" idx="10"/>
          </p:nvPr>
        </p:nvSpPr>
        <p:spPr/>
        <p:txBody>
          <a:bodyPr rtlCol="0"/>
          <a:lstStyle>
            <a:lvl1pPr>
              <a:defRPr sz="1100"/>
            </a:lvl1pPr>
          </a:lstStyle>
          <a:p>
            <a:pPr rtl="0"/>
            <a:r>
              <a:rPr lang="en-US"/>
              <a:t>2/8/2016</a:t>
            </a:r>
            <a:endParaRPr lang="en-US" dirty="0"/>
          </a:p>
        </p:txBody>
      </p:sp>
      <p:sp>
        <p:nvSpPr>
          <p:cNvPr id="4" name="Footer Placeholder 3"/>
          <p:cNvSpPr>
            <a:spLocks noGrp="1"/>
          </p:cNvSpPr>
          <p:nvPr>
            <p:ph type="ftr" sz="quarter" idx="11"/>
          </p:nvPr>
        </p:nvSpPr>
        <p:spPr/>
        <p:txBody>
          <a:bodyPr rtlCol="0"/>
          <a:lstStyle>
            <a:lvl1pPr>
              <a:defRPr sz="1100"/>
            </a:lvl1pPr>
          </a:lstStyle>
          <a:p>
            <a:pPr rtl="0"/>
            <a:r>
              <a:rPr lang="en-GB"/>
              <a:t>The Seven Churches of Revelation - Sardis: Asleep in the Light</a:t>
            </a:r>
            <a:endParaRPr lang="en-US"/>
          </a:p>
        </p:txBody>
      </p:sp>
      <p:sp>
        <p:nvSpPr>
          <p:cNvPr id="5" name="Slide Number Placeholder 4"/>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sz="1100"/>
            </a:lvl1pPr>
          </a:lstStyle>
          <a:p>
            <a:pPr rtl="0"/>
            <a:r>
              <a:rPr lang="en-US"/>
              <a:t>2/8/2016</a:t>
            </a:r>
            <a:endParaRPr lang="en-US" dirty="0"/>
          </a:p>
        </p:txBody>
      </p:sp>
      <p:sp>
        <p:nvSpPr>
          <p:cNvPr id="3" name="Footer Placeholder 2"/>
          <p:cNvSpPr>
            <a:spLocks noGrp="1"/>
          </p:cNvSpPr>
          <p:nvPr>
            <p:ph type="ftr" sz="quarter" idx="11"/>
          </p:nvPr>
        </p:nvSpPr>
        <p:spPr/>
        <p:txBody>
          <a:bodyPr rtlCol="0"/>
          <a:lstStyle>
            <a:lvl1pPr>
              <a:defRPr sz="1100"/>
            </a:lvl1pPr>
          </a:lstStyle>
          <a:p>
            <a:pPr rtl="0"/>
            <a:r>
              <a:rPr lang="en-GB"/>
              <a:t>The Seven Churches of Revelation - Sardis: Asleep in the Light</a:t>
            </a:r>
            <a:endParaRPr lang="en-US"/>
          </a:p>
        </p:txBody>
      </p:sp>
      <p:sp>
        <p:nvSpPr>
          <p:cNvPr id="4" name="Slide Number Placeholder 3"/>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1" y="1676400"/>
            <a:ext cx="3810000" cy="2438400"/>
          </a:xfrm>
        </p:spPr>
        <p:txBody>
          <a:bodyPr rtlCol="0" anchor="b">
            <a:normAutofit/>
          </a:bodyPr>
          <a:lstStyle>
            <a:lvl1pPr algn="l">
              <a:defRPr sz="3200" b="0"/>
            </a:lvl1pPr>
          </a:lstStyle>
          <a:p>
            <a:pPr rtl="0"/>
            <a:r>
              <a:rPr lang="en-US"/>
              <a:t>Click to edit Master title style</a:t>
            </a:r>
            <a:endParaRPr dirty="0"/>
          </a:p>
        </p:txBody>
      </p:sp>
      <p:sp>
        <p:nvSpPr>
          <p:cNvPr id="3" name="Content Placeholder 2"/>
          <p:cNvSpPr>
            <a:spLocks noGrp="1"/>
          </p:cNvSpPr>
          <p:nvPr>
            <p:ph idx="1"/>
          </p:nvPr>
        </p:nvSpPr>
        <p:spPr>
          <a:xfrm>
            <a:off x="1293813" y="685800"/>
            <a:ext cx="6172200" cy="5486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Text Placeholder 3"/>
          <p:cNvSpPr>
            <a:spLocks noGrp="1"/>
          </p:cNvSpPr>
          <p:nvPr>
            <p:ph type="body" sz="half" idx="2"/>
          </p:nvPr>
        </p:nvSpPr>
        <p:spPr>
          <a:xfrm>
            <a:off x="7770811" y="4191000"/>
            <a:ext cx="3810000" cy="1524000"/>
          </a:xfrm>
        </p:spPr>
        <p:txBody>
          <a:bodyPr rtlCol="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
        <p:nvSpPr>
          <p:cNvPr id="5" name="Date Placeholder 4"/>
          <p:cNvSpPr>
            <a:spLocks noGrp="1"/>
          </p:cNvSpPr>
          <p:nvPr>
            <p:ph type="dt" sz="half" idx="10"/>
          </p:nvPr>
        </p:nvSpPr>
        <p:spPr/>
        <p:txBody>
          <a:bodyPr rtlCol="0"/>
          <a:lstStyle>
            <a:lvl1pPr>
              <a:defRPr sz="1100"/>
            </a:lvl1pPr>
          </a:lstStyle>
          <a:p>
            <a:pPr rtl="0"/>
            <a:r>
              <a:rPr lang="en-US"/>
              <a:t>2/8/2016</a:t>
            </a:r>
          </a:p>
        </p:txBody>
      </p:sp>
      <p:sp>
        <p:nvSpPr>
          <p:cNvPr id="6" name="Footer Placeholder 5"/>
          <p:cNvSpPr>
            <a:spLocks noGrp="1"/>
          </p:cNvSpPr>
          <p:nvPr>
            <p:ph type="ftr" sz="quarter" idx="11"/>
          </p:nvPr>
        </p:nvSpPr>
        <p:spPr/>
        <p:txBody>
          <a:bodyPr rtlCol="0"/>
          <a:lstStyle>
            <a:lvl1pPr>
              <a:defRPr sz="1100"/>
            </a:lvl1pPr>
          </a:lstStyle>
          <a:p>
            <a:pPr rtl="0"/>
            <a:r>
              <a:rPr lang="en-GB"/>
              <a:t>The Seven Churches of Revelation - Sardis: Asleep in the Light</a:t>
            </a:r>
            <a:endParaRPr lang="en-US"/>
          </a:p>
        </p:txBody>
      </p:sp>
      <p:sp>
        <p:nvSpPr>
          <p:cNvPr id="7" name="Slide Number Placeholder 6"/>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2" y="1676400"/>
            <a:ext cx="3810000" cy="2438400"/>
          </a:xfrm>
        </p:spPr>
        <p:txBody>
          <a:bodyPr rtlCol="0" anchor="b">
            <a:noAutofit/>
          </a:bodyPr>
          <a:lstStyle>
            <a:lvl1pPr algn="l">
              <a:defRPr sz="3200" b="0"/>
            </a:lvl1pPr>
          </a:lstStyle>
          <a:p>
            <a:pPr rtl="0"/>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522412" y="0"/>
            <a:ext cx="5943601" cy="6858000"/>
          </a:xfrm>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a:t>Click icon to add picture</a:t>
            </a:r>
            <a:endParaRPr/>
          </a:p>
        </p:txBody>
      </p:sp>
      <p:sp>
        <p:nvSpPr>
          <p:cNvPr id="4" name="Text Placeholder 3"/>
          <p:cNvSpPr>
            <a:spLocks noGrp="1"/>
          </p:cNvSpPr>
          <p:nvPr>
            <p:ph type="body" sz="half" idx="2"/>
          </p:nvPr>
        </p:nvSpPr>
        <p:spPr>
          <a:xfrm>
            <a:off x="7770812" y="4191000"/>
            <a:ext cx="3810000" cy="1524000"/>
          </a:xfrm>
        </p:spPr>
        <p:txBody>
          <a:bodyPr rtlCol="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a:p>
        </p:txBody>
      </p:sp>
      <p:sp>
        <p:nvSpPr>
          <p:cNvPr id="2" name="Title Placeholder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pPr rtl="0"/>
            <a:r>
              <a:rPr lang="en-US"/>
              <a:t>Click to edit Master title style</a:t>
            </a:r>
            <a:endParaRPr dirty="0"/>
          </a:p>
        </p:txBody>
      </p:sp>
      <p:sp>
        <p:nvSpPr>
          <p:cNvPr id="3" name="Text Placeholder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pPr rtl="0"/>
            <a:r>
              <a:rPr lang="en-US"/>
              <a:t>2/8/2016</a:t>
            </a:r>
            <a:endParaRPr lang="en-US" dirty="0"/>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100">
                <a:solidFill>
                  <a:schemeClr val="tx1">
                    <a:lumMod val="90000"/>
                    <a:lumOff val="10000"/>
                  </a:schemeClr>
                </a:solidFill>
              </a:defRPr>
            </a:lvl1pPr>
          </a:lstStyle>
          <a:p>
            <a:pPr rtl="0"/>
            <a:r>
              <a:rPr lang="en-GB"/>
              <a:t>The Seven Churches of Revelation - Sardis: Asleep in the Light</a:t>
            </a:r>
            <a:endParaRPr lang="en-US"/>
          </a:p>
        </p:txBody>
      </p:sp>
      <p:sp>
        <p:nvSpPr>
          <p:cNvPr id="6" name="Slide Number Placeholder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6.png"/><Relationship Id="rId18" Type="http://schemas.openxmlformats.org/officeDocument/2006/relationships/customXml" Target="../ink/ink8.xml"/><Relationship Id="rId3" Type="http://schemas.openxmlformats.org/officeDocument/2006/relationships/image" Target="../media/image6.png"/><Relationship Id="rId21"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customXml" Target="../ink/ink5.xml"/><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4.xml"/><Relationship Id="rId6" Type="http://schemas.openxmlformats.org/officeDocument/2006/relationships/customXml" Target="../ink/ink2.xml"/><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customXml" Target="../ink/ink4.xml"/><Relationship Id="rId19" Type="http://schemas.openxmlformats.org/officeDocument/2006/relationships/image" Target="../media/image19.png"/><Relationship Id="rId4" Type="http://schemas.openxmlformats.org/officeDocument/2006/relationships/customXml" Target="../ink/ink1.xml"/><Relationship Id="rId9" Type="http://schemas.openxmlformats.org/officeDocument/2006/relationships/image" Target="../media/image14.png"/><Relationship Id="rId14" Type="http://schemas.openxmlformats.org/officeDocument/2006/relationships/customXml" Target="../ink/ink6.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1844" y="476672"/>
            <a:ext cx="10153128" cy="2232248"/>
          </a:xfrm>
        </p:spPr>
        <p:txBody>
          <a:bodyPr rtlCol="0">
            <a:normAutofit/>
          </a:bodyPr>
          <a:lstStyle/>
          <a:p>
            <a:pPr algn="ctr" rtl="0"/>
            <a:r>
              <a:rPr lang="en-gb" sz="4800" b="1" dirty="0"/>
              <a:t>The Seven Churches of Revelation: </a:t>
            </a:r>
            <a:br>
              <a:rPr lang="en-gb" sz="4800" b="1" dirty="0"/>
            </a:br>
            <a:br>
              <a:rPr lang="en-gb" sz="3600" b="1" dirty="0"/>
            </a:br>
            <a:r>
              <a:rPr lang="en-GB" sz="4400" b="1" dirty="0">
                <a:solidFill>
                  <a:srgbClr val="0000FF"/>
                </a:solidFill>
              </a:rPr>
              <a:t>“Sardis – Asleep in the Light”</a:t>
            </a:r>
            <a:endParaRPr lang="en-gb" sz="4400" b="1" dirty="0">
              <a:solidFill>
                <a:srgbClr val="0000FF"/>
              </a:solidFill>
            </a:endParaRPr>
          </a:p>
        </p:txBody>
      </p:sp>
      <p:sp>
        <p:nvSpPr>
          <p:cNvPr id="3" name="Subtitle 2"/>
          <p:cNvSpPr>
            <a:spLocks noGrp="1"/>
          </p:cNvSpPr>
          <p:nvPr>
            <p:ph type="subTitle" idx="1"/>
          </p:nvPr>
        </p:nvSpPr>
        <p:spPr>
          <a:xfrm>
            <a:off x="1293813" y="4267200"/>
            <a:ext cx="8458200" cy="2232248"/>
          </a:xfrm>
        </p:spPr>
        <p:txBody>
          <a:bodyPr rtlCol="0"/>
          <a:lstStyle/>
          <a:p>
            <a:pPr rtl="0"/>
            <a:r>
              <a:rPr lang="en-gb" b="1" dirty="0"/>
              <a:t>Part of a study of the Book of Revelation chapters 2 &amp; 3 in which Jesus writes to the Seven Churches in the Province of Asia (now Western Turkey).</a:t>
            </a:r>
          </a:p>
          <a:p>
            <a:pPr rtl="0"/>
            <a:endParaRPr lang="en-GB" b="1" dirty="0"/>
          </a:p>
          <a:p>
            <a:pPr rtl="0"/>
            <a:r>
              <a:rPr lang="en-GB" b="1" dirty="0"/>
              <a:t>By Andy Acreman, Thurrock Christian Fellowship</a:t>
            </a:r>
          </a:p>
          <a:p>
            <a:pPr rtl="0"/>
            <a:r>
              <a:rPr lang="en-GB" b="1" dirty="0"/>
              <a:t>16</a:t>
            </a:r>
            <a:r>
              <a:rPr lang="en-GB" b="1" baseline="30000" dirty="0"/>
              <a:t>th</a:t>
            </a:r>
            <a:r>
              <a:rPr lang="en-GB" b="1" dirty="0"/>
              <a:t> June 2024</a:t>
            </a:r>
            <a:endParaRPr lang="en-gb" b="1" dirty="0"/>
          </a:p>
        </p:txBody>
      </p:sp>
    </p:spTree>
    <p:extLst>
      <p:ext uri="{BB962C8B-B14F-4D97-AF65-F5344CB8AC3E}">
        <p14:creationId xmlns:p14="http://schemas.microsoft.com/office/powerpoint/2010/main" val="319817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6B3F6-38C2-1213-41C0-4B00C85E6607}"/>
              </a:ext>
            </a:extLst>
          </p:cNvPr>
          <p:cNvSpPr>
            <a:spLocks noGrp="1"/>
          </p:cNvSpPr>
          <p:nvPr>
            <p:ph type="title"/>
          </p:nvPr>
        </p:nvSpPr>
        <p:spPr>
          <a:xfrm>
            <a:off x="1293813" y="381000"/>
            <a:ext cx="9601200" cy="671736"/>
          </a:xfrm>
        </p:spPr>
        <p:txBody>
          <a:bodyPr/>
          <a:lstStyle/>
          <a:p>
            <a:r>
              <a:rPr lang="en-GB" b="1" dirty="0"/>
              <a:t>Revelation Chapter 3:1-6</a:t>
            </a:r>
          </a:p>
        </p:txBody>
      </p:sp>
      <p:sp>
        <p:nvSpPr>
          <p:cNvPr id="3" name="Content Placeholder 2">
            <a:extLst>
              <a:ext uri="{FF2B5EF4-FFF2-40B4-BE49-F238E27FC236}">
                <a16:creationId xmlns:a16="http://schemas.microsoft.com/office/drawing/2014/main" id="{66BBEC19-B4EC-F988-23CB-AEEE67E84C3C}"/>
              </a:ext>
            </a:extLst>
          </p:cNvPr>
          <p:cNvSpPr>
            <a:spLocks noGrp="1"/>
          </p:cNvSpPr>
          <p:nvPr>
            <p:ph idx="1"/>
          </p:nvPr>
        </p:nvSpPr>
        <p:spPr>
          <a:xfrm>
            <a:off x="1293813" y="1340768"/>
            <a:ext cx="9601200" cy="4831432"/>
          </a:xfrm>
        </p:spPr>
        <p:txBody>
          <a:bodyPr>
            <a:noAutofit/>
          </a:bodyPr>
          <a:lstStyle/>
          <a:p>
            <a:pPr marL="0" indent="0">
              <a:buNone/>
            </a:pPr>
            <a:endParaRPr lang="en-GB" sz="3600" b="1" baseline="30000" dirty="0">
              <a:solidFill>
                <a:srgbClr val="0000FF"/>
              </a:solidFill>
            </a:endParaRPr>
          </a:p>
          <a:p>
            <a:pPr marL="0" indent="0">
              <a:buNone/>
            </a:pPr>
            <a:r>
              <a:rPr lang="en-GB" sz="3600" b="1" dirty="0">
                <a:solidFill>
                  <a:srgbClr val="0000FF"/>
                </a:solidFill>
                <a:highlight>
                  <a:srgbClr val="00FFFF"/>
                </a:highlight>
              </a:rPr>
              <a:t>I will never blot out the name of that person from the book of life, but will acknowledge that name before my Father and his angels.</a:t>
            </a:r>
            <a:endParaRPr lang="en-GB" sz="3600" b="1" baseline="30000" dirty="0">
              <a:solidFill>
                <a:srgbClr val="0000FF"/>
              </a:solidFill>
            </a:endParaRPr>
          </a:p>
          <a:p>
            <a:pPr marL="0" indent="0">
              <a:buNone/>
            </a:pPr>
            <a:endParaRPr lang="en-GB" sz="3600" b="1" baseline="30000" dirty="0">
              <a:solidFill>
                <a:srgbClr val="0000FF"/>
              </a:solidFill>
            </a:endParaRPr>
          </a:p>
          <a:p>
            <a:pPr marL="0" indent="0">
              <a:buNone/>
            </a:pPr>
            <a:r>
              <a:rPr lang="en-GB" sz="3600" b="1" baseline="30000" dirty="0">
                <a:solidFill>
                  <a:srgbClr val="0000FF"/>
                </a:solidFill>
              </a:rPr>
              <a:t>7 </a:t>
            </a:r>
            <a:r>
              <a:rPr lang="en-GB" sz="3600" b="1" dirty="0">
                <a:solidFill>
                  <a:srgbClr val="0000FF"/>
                </a:solidFill>
              </a:rPr>
              <a:t>Whoever has ears, let them hear what the Spirit says to the churches.  </a:t>
            </a:r>
          </a:p>
        </p:txBody>
      </p:sp>
      <p:sp>
        <p:nvSpPr>
          <p:cNvPr id="4" name="Footer Placeholder 3">
            <a:extLst>
              <a:ext uri="{FF2B5EF4-FFF2-40B4-BE49-F238E27FC236}">
                <a16:creationId xmlns:a16="http://schemas.microsoft.com/office/drawing/2014/main" id="{7618FF67-EEEA-E14B-8C8C-1BBAD979C0C7}"/>
              </a:ext>
            </a:extLst>
          </p:cNvPr>
          <p:cNvSpPr>
            <a:spLocks noGrp="1"/>
          </p:cNvSpPr>
          <p:nvPr>
            <p:ph type="ftr" sz="quarter" idx="11"/>
          </p:nvPr>
        </p:nvSpPr>
        <p:spPr>
          <a:xfrm>
            <a:off x="2349996" y="6356351"/>
            <a:ext cx="6552728" cy="365125"/>
          </a:xfrm>
        </p:spPr>
        <p:txBody>
          <a:bodyPr/>
          <a:lstStyle/>
          <a:p>
            <a:pPr rtl="0"/>
            <a:r>
              <a:rPr lang="en-GB" i="1">
                <a:solidFill>
                  <a:schemeClr val="accent6"/>
                </a:solidFill>
              </a:rPr>
              <a:t>The Seven Churches of Revelation - Sardis: Asleep in the Light</a:t>
            </a:r>
            <a:endParaRPr lang="en-US" i="1" dirty="0">
              <a:solidFill>
                <a:schemeClr val="accent6"/>
              </a:solidFill>
            </a:endParaRPr>
          </a:p>
        </p:txBody>
      </p:sp>
      <p:sp>
        <p:nvSpPr>
          <p:cNvPr id="5" name="Slide Number Placeholder 4">
            <a:extLst>
              <a:ext uri="{FF2B5EF4-FFF2-40B4-BE49-F238E27FC236}">
                <a16:creationId xmlns:a16="http://schemas.microsoft.com/office/drawing/2014/main" id="{3E2A2054-D558-D2BC-D1EB-0EE57D33239F}"/>
              </a:ext>
            </a:extLst>
          </p:cNvPr>
          <p:cNvSpPr>
            <a:spLocks noGrp="1"/>
          </p:cNvSpPr>
          <p:nvPr>
            <p:ph type="sldNum" sz="quarter" idx="12"/>
          </p:nvPr>
        </p:nvSpPr>
        <p:spPr/>
        <p:txBody>
          <a:bodyPr/>
          <a:lstStyle/>
          <a:p>
            <a:pPr rtl="0"/>
            <a:fld id="{81FEFA0A-2F20-4B60-98C6-5FFDA469AA1C}" type="slidenum">
              <a:rPr lang="en-US" smtClean="0">
                <a:solidFill>
                  <a:schemeClr val="accent6"/>
                </a:solidFill>
              </a:rPr>
              <a:pPr rtl="0"/>
              <a:t>10</a:t>
            </a:fld>
            <a:endParaRPr lang="en-US" dirty="0">
              <a:solidFill>
                <a:schemeClr val="accent6"/>
              </a:solidFill>
            </a:endParaRPr>
          </a:p>
        </p:txBody>
      </p:sp>
    </p:spTree>
    <p:extLst>
      <p:ext uri="{BB962C8B-B14F-4D97-AF65-F5344CB8AC3E}">
        <p14:creationId xmlns:p14="http://schemas.microsoft.com/office/powerpoint/2010/main" val="149364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6B3F6-38C2-1213-41C0-4B00C85E6607}"/>
              </a:ext>
            </a:extLst>
          </p:cNvPr>
          <p:cNvSpPr>
            <a:spLocks noGrp="1"/>
          </p:cNvSpPr>
          <p:nvPr>
            <p:ph type="title"/>
          </p:nvPr>
        </p:nvSpPr>
        <p:spPr>
          <a:xfrm>
            <a:off x="1293812" y="341598"/>
            <a:ext cx="9601200" cy="671736"/>
          </a:xfrm>
        </p:spPr>
        <p:txBody>
          <a:bodyPr/>
          <a:lstStyle/>
          <a:p>
            <a:r>
              <a:rPr lang="en-GB" b="1" dirty="0"/>
              <a:t>How Does It All Apply to Us in TCF Today?</a:t>
            </a:r>
          </a:p>
        </p:txBody>
      </p:sp>
      <p:sp>
        <p:nvSpPr>
          <p:cNvPr id="4" name="Footer Placeholder 3">
            <a:extLst>
              <a:ext uri="{FF2B5EF4-FFF2-40B4-BE49-F238E27FC236}">
                <a16:creationId xmlns:a16="http://schemas.microsoft.com/office/drawing/2014/main" id="{7618FF67-EEEA-E14B-8C8C-1BBAD979C0C7}"/>
              </a:ext>
            </a:extLst>
          </p:cNvPr>
          <p:cNvSpPr>
            <a:spLocks noGrp="1"/>
          </p:cNvSpPr>
          <p:nvPr>
            <p:ph type="ftr" sz="quarter" idx="11"/>
          </p:nvPr>
        </p:nvSpPr>
        <p:spPr>
          <a:xfrm>
            <a:off x="2349996" y="6356351"/>
            <a:ext cx="6552728" cy="365125"/>
          </a:xfrm>
        </p:spPr>
        <p:txBody>
          <a:bodyPr/>
          <a:lstStyle/>
          <a:p>
            <a:pPr rtl="0"/>
            <a:r>
              <a:rPr lang="en-GB" i="1">
                <a:solidFill>
                  <a:schemeClr val="accent6"/>
                </a:solidFill>
              </a:rPr>
              <a:t>The Seven Churches of Revelation - Sardis: Asleep in the Light</a:t>
            </a:r>
            <a:endParaRPr lang="en-US" i="1" dirty="0">
              <a:solidFill>
                <a:schemeClr val="accent6"/>
              </a:solidFill>
            </a:endParaRPr>
          </a:p>
        </p:txBody>
      </p:sp>
      <p:sp>
        <p:nvSpPr>
          <p:cNvPr id="5" name="Slide Number Placeholder 4">
            <a:extLst>
              <a:ext uri="{FF2B5EF4-FFF2-40B4-BE49-F238E27FC236}">
                <a16:creationId xmlns:a16="http://schemas.microsoft.com/office/drawing/2014/main" id="{3E2A2054-D558-D2BC-D1EB-0EE57D33239F}"/>
              </a:ext>
            </a:extLst>
          </p:cNvPr>
          <p:cNvSpPr>
            <a:spLocks noGrp="1"/>
          </p:cNvSpPr>
          <p:nvPr>
            <p:ph type="sldNum" sz="quarter" idx="12"/>
          </p:nvPr>
        </p:nvSpPr>
        <p:spPr/>
        <p:txBody>
          <a:bodyPr/>
          <a:lstStyle/>
          <a:p>
            <a:pPr rtl="0"/>
            <a:fld id="{81FEFA0A-2F20-4B60-98C6-5FFDA469AA1C}" type="slidenum">
              <a:rPr lang="en-US" smtClean="0">
                <a:solidFill>
                  <a:schemeClr val="accent6"/>
                </a:solidFill>
              </a:rPr>
              <a:pPr rtl="0"/>
              <a:t>11</a:t>
            </a:fld>
            <a:endParaRPr lang="en-US" dirty="0">
              <a:solidFill>
                <a:schemeClr val="accent6"/>
              </a:solidFill>
            </a:endParaRPr>
          </a:p>
        </p:txBody>
      </p:sp>
      <p:sp>
        <p:nvSpPr>
          <p:cNvPr id="6" name="TextBox 5">
            <a:extLst>
              <a:ext uri="{FF2B5EF4-FFF2-40B4-BE49-F238E27FC236}">
                <a16:creationId xmlns:a16="http://schemas.microsoft.com/office/drawing/2014/main" id="{FAA6580E-B415-E900-A937-05093B808385}"/>
              </a:ext>
            </a:extLst>
          </p:cNvPr>
          <p:cNvSpPr txBox="1"/>
          <p:nvPr/>
        </p:nvSpPr>
        <p:spPr>
          <a:xfrm>
            <a:off x="1293813" y="1412776"/>
            <a:ext cx="10057183" cy="5133713"/>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GB" sz="2600" b="1" dirty="0">
                <a:solidFill>
                  <a:srgbClr val="0000FF"/>
                </a:solidFill>
              </a:rPr>
              <a:t>Are we complacent and asleep in the light?</a:t>
            </a:r>
          </a:p>
          <a:p>
            <a:pPr marL="457200" indent="-457200">
              <a:lnSpc>
                <a:spcPct val="90000"/>
              </a:lnSpc>
              <a:buFont typeface="Arial" panose="020B0604020202020204" pitchFamily="34" charset="0"/>
              <a:buChar char="•"/>
            </a:pPr>
            <a:endParaRPr lang="en-GB" sz="2600" b="1" dirty="0">
              <a:solidFill>
                <a:srgbClr val="0000FF"/>
              </a:solidFill>
            </a:endParaRPr>
          </a:p>
          <a:p>
            <a:pPr marL="457200" indent="-457200">
              <a:lnSpc>
                <a:spcPct val="90000"/>
              </a:lnSpc>
              <a:buFont typeface="Arial" panose="020B0604020202020204" pitchFamily="34" charset="0"/>
              <a:buChar char="•"/>
            </a:pPr>
            <a:r>
              <a:rPr lang="en-GB" sz="2600" b="1" dirty="0">
                <a:solidFill>
                  <a:srgbClr val="0000FF"/>
                </a:solidFill>
              </a:rPr>
              <a:t>Do we put our trust in wealth and our comfort-zone?</a:t>
            </a:r>
          </a:p>
          <a:p>
            <a:pPr marL="457200" indent="-457200">
              <a:lnSpc>
                <a:spcPct val="90000"/>
              </a:lnSpc>
              <a:buFont typeface="Arial" panose="020B0604020202020204" pitchFamily="34" charset="0"/>
              <a:buChar char="•"/>
            </a:pPr>
            <a:endParaRPr lang="en-GB" sz="2600" b="1" dirty="0">
              <a:solidFill>
                <a:srgbClr val="0000FF"/>
              </a:solidFill>
            </a:endParaRPr>
          </a:p>
          <a:p>
            <a:pPr marL="457200" indent="-457200">
              <a:lnSpc>
                <a:spcPct val="90000"/>
              </a:lnSpc>
              <a:buFont typeface="Arial" panose="020B0604020202020204" pitchFamily="34" charset="0"/>
              <a:buChar char="•"/>
            </a:pPr>
            <a:r>
              <a:rPr lang="en-GB" sz="2600" b="1" dirty="0">
                <a:solidFill>
                  <a:srgbClr val="0000FF"/>
                </a:solidFill>
              </a:rPr>
              <a:t>Do we try to ‘blend in’ and not ‘rock the boat’?</a:t>
            </a:r>
          </a:p>
          <a:p>
            <a:pPr marL="457200" indent="-457200">
              <a:lnSpc>
                <a:spcPct val="90000"/>
              </a:lnSpc>
              <a:buFont typeface="Arial" panose="020B0604020202020204" pitchFamily="34" charset="0"/>
              <a:buChar char="•"/>
            </a:pPr>
            <a:endParaRPr lang="en-GB" sz="2600" b="1" dirty="0">
              <a:solidFill>
                <a:srgbClr val="0000FF"/>
              </a:solidFill>
            </a:endParaRPr>
          </a:p>
          <a:p>
            <a:pPr marL="457200" indent="-457200">
              <a:lnSpc>
                <a:spcPct val="90000"/>
              </a:lnSpc>
              <a:buFont typeface="Arial" panose="020B0604020202020204" pitchFamily="34" charset="0"/>
              <a:buChar char="•"/>
            </a:pPr>
            <a:r>
              <a:rPr lang="en-GB" sz="2600" b="1" dirty="0">
                <a:solidFill>
                  <a:srgbClr val="0000FF"/>
                </a:solidFill>
              </a:rPr>
              <a:t>Does our reputation exceed our fruitfulness?</a:t>
            </a:r>
          </a:p>
          <a:p>
            <a:pPr marL="457200" indent="-457200">
              <a:lnSpc>
                <a:spcPct val="90000"/>
              </a:lnSpc>
              <a:buFont typeface="Arial" panose="020B0604020202020204" pitchFamily="34" charset="0"/>
              <a:buChar char="•"/>
            </a:pPr>
            <a:endParaRPr lang="en-GB" sz="2600" b="1" dirty="0">
              <a:solidFill>
                <a:srgbClr val="0000FF"/>
              </a:solidFill>
            </a:endParaRPr>
          </a:p>
          <a:p>
            <a:pPr marL="457200" indent="-457200">
              <a:lnSpc>
                <a:spcPct val="90000"/>
              </a:lnSpc>
              <a:buFont typeface="Arial" panose="020B0604020202020204" pitchFamily="34" charset="0"/>
              <a:buChar char="•"/>
            </a:pPr>
            <a:r>
              <a:rPr lang="en-GB" sz="2600" b="1" dirty="0">
                <a:solidFill>
                  <a:srgbClr val="0000FF"/>
                </a:solidFill>
              </a:rPr>
              <a:t>Do we have unfinished deeds, unclaimed promises, unheeded commands?</a:t>
            </a:r>
          </a:p>
          <a:p>
            <a:pPr marL="457200" indent="-457200">
              <a:lnSpc>
                <a:spcPct val="90000"/>
              </a:lnSpc>
              <a:buFont typeface="Arial" panose="020B0604020202020204" pitchFamily="34" charset="0"/>
              <a:buChar char="•"/>
            </a:pPr>
            <a:endParaRPr lang="en-GB" sz="2600" b="1" dirty="0">
              <a:solidFill>
                <a:srgbClr val="0000FF"/>
              </a:solidFill>
            </a:endParaRPr>
          </a:p>
          <a:p>
            <a:pPr marL="457200" indent="-457200">
              <a:lnSpc>
                <a:spcPct val="90000"/>
              </a:lnSpc>
              <a:buFont typeface="Arial" panose="020B0604020202020204" pitchFamily="34" charset="0"/>
              <a:buChar char="•"/>
            </a:pPr>
            <a:r>
              <a:rPr lang="en-GB" sz="2600" b="1" dirty="0">
                <a:solidFill>
                  <a:srgbClr val="0000FF"/>
                </a:solidFill>
              </a:rPr>
              <a:t>Are we watchful in prayer and walking with the Lord?</a:t>
            </a:r>
          </a:p>
          <a:p>
            <a:pPr marL="457200" indent="-457200">
              <a:lnSpc>
                <a:spcPct val="90000"/>
              </a:lnSpc>
              <a:buFont typeface="Arial" panose="020B0604020202020204" pitchFamily="34" charset="0"/>
              <a:buChar char="•"/>
            </a:pPr>
            <a:endParaRPr lang="en-GB" sz="2600" b="1" dirty="0">
              <a:solidFill>
                <a:srgbClr val="0000FF"/>
              </a:solidFill>
            </a:endParaRPr>
          </a:p>
          <a:p>
            <a:pPr marL="457200" indent="-457200">
              <a:lnSpc>
                <a:spcPct val="90000"/>
              </a:lnSpc>
              <a:buFont typeface="Arial" panose="020B0604020202020204" pitchFamily="34" charset="0"/>
              <a:buChar char="•"/>
            </a:pPr>
            <a:r>
              <a:rPr lang="en-GB" sz="2600" b="1" dirty="0">
                <a:solidFill>
                  <a:srgbClr val="0000FF"/>
                </a:solidFill>
              </a:rPr>
              <a:t>Are we confessing Jesus and sure of our eternal security?</a:t>
            </a:r>
          </a:p>
        </p:txBody>
      </p:sp>
    </p:spTree>
    <p:extLst>
      <p:ext uri="{BB962C8B-B14F-4D97-AF65-F5344CB8AC3E}">
        <p14:creationId xmlns:p14="http://schemas.microsoft.com/office/powerpoint/2010/main" val="174422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618FF67-EEEA-E14B-8C8C-1BBAD979C0C7}"/>
              </a:ext>
            </a:extLst>
          </p:cNvPr>
          <p:cNvSpPr>
            <a:spLocks noGrp="1"/>
          </p:cNvSpPr>
          <p:nvPr>
            <p:ph type="ftr" sz="quarter" idx="11"/>
          </p:nvPr>
        </p:nvSpPr>
        <p:spPr>
          <a:xfrm>
            <a:off x="2349996" y="6356351"/>
            <a:ext cx="6552728" cy="365125"/>
          </a:xfrm>
        </p:spPr>
        <p:txBody>
          <a:bodyPr/>
          <a:lstStyle/>
          <a:p>
            <a:pPr rtl="0"/>
            <a:r>
              <a:rPr lang="en-GB" i="1">
                <a:solidFill>
                  <a:schemeClr val="accent6"/>
                </a:solidFill>
              </a:rPr>
              <a:t>The Seven Churches of Revelation - Sardis: Asleep in the Light</a:t>
            </a:r>
            <a:endParaRPr lang="en-US" i="1" dirty="0">
              <a:solidFill>
                <a:schemeClr val="accent6"/>
              </a:solidFill>
            </a:endParaRPr>
          </a:p>
        </p:txBody>
      </p:sp>
      <p:sp>
        <p:nvSpPr>
          <p:cNvPr id="5" name="Slide Number Placeholder 4">
            <a:extLst>
              <a:ext uri="{FF2B5EF4-FFF2-40B4-BE49-F238E27FC236}">
                <a16:creationId xmlns:a16="http://schemas.microsoft.com/office/drawing/2014/main" id="{3E2A2054-D558-D2BC-D1EB-0EE57D33239F}"/>
              </a:ext>
            </a:extLst>
          </p:cNvPr>
          <p:cNvSpPr>
            <a:spLocks noGrp="1"/>
          </p:cNvSpPr>
          <p:nvPr>
            <p:ph type="sldNum" sz="quarter" idx="12"/>
          </p:nvPr>
        </p:nvSpPr>
        <p:spPr/>
        <p:txBody>
          <a:bodyPr/>
          <a:lstStyle/>
          <a:p>
            <a:pPr rtl="0"/>
            <a:fld id="{81FEFA0A-2F20-4B60-98C6-5FFDA469AA1C}" type="slidenum">
              <a:rPr lang="en-US" smtClean="0">
                <a:solidFill>
                  <a:schemeClr val="accent6"/>
                </a:solidFill>
              </a:rPr>
              <a:pPr rtl="0"/>
              <a:t>12</a:t>
            </a:fld>
            <a:endParaRPr lang="en-US" dirty="0">
              <a:solidFill>
                <a:schemeClr val="accent6"/>
              </a:solidFill>
            </a:endParaRPr>
          </a:p>
        </p:txBody>
      </p:sp>
      <p:pic>
        <p:nvPicPr>
          <p:cNvPr id="8" name="Keith Green- Asleep in the light- LYRICS">
            <a:hlinkClick r:id="" action="ppaction://media"/>
            <a:extLst>
              <a:ext uri="{FF2B5EF4-FFF2-40B4-BE49-F238E27FC236}">
                <a16:creationId xmlns:a16="http://schemas.microsoft.com/office/drawing/2014/main" id="{114E521B-F8CE-E8C7-3C8B-C45A734E6D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02371" y="0"/>
            <a:ext cx="9144000" cy="6858000"/>
          </a:xfrm>
        </p:spPr>
      </p:pic>
    </p:spTree>
    <p:extLst>
      <p:ext uri="{BB962C8B-B14F-4D97-AF65-F5344CB8AC3E}">
        <p14:creationId xmlns:p14="http://schemas.microsoft.com/office/powerpoint/2010/main" val="246932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6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1293813" y="332656"/>
            <a:ext cx="9601200" cy="671736"/>
          </a:xfrm>
        </p:spPr>
        <p:txBody>
          <a:bodyPr rtlCol="0"/>
          <a:lstStyle/>
          <a:p>
            <a:pPr rtl="0"/>
            <a:r>
              <a:rPr lang="en-gb" b="1" dirty="0"/>
              <a:t>Points to Cover</a:t>
            </a:r>
            <a:r>
              <a:rPr lang="en-GB" b="1" dirty="0"/>
              <a:t>…</a:t>
            </a:r>
            <a:endParaRPr lang="en-gb" b="1" dirty="0"/>
          </a:p>
        </p:txBody>
      </p:sp>
      <p:sp>
        <p:nvSpPr>
          <p:cNvPr id="14" name="Content Placeholder 13"/>
          <p:cNvSpPr>
            <a:spLocks noGrp="1"/>
          </p:cNvSpPr>
          <p:nvPr>
            <p:ph idx="1"/>
          </p:nvPr>
        </p:nvSpPr>
        <p:spPr>
          <a:xfrm>
            <a:off x="1557907" y="1268760"/>
            <a:ext cx="9337105" cy="5087590"/>
          </a:xfrm>
        </p:spPr>
        <p:txBody>
          <a:bodyPr rtlCol="0">
            <a:normAutofit fontScale="92500"/>
          </a:bodyPr>
          <a:lstStyle/>
          <a:p>
            <a:pPr rtl="0">
              <a:lnSpc>
                <a:spcPct val="150000"/>
              </a:lnSpc>
            </a:pPr>
            <a:r>
              <a:rPr lang="en-GB" sz="2800" b="1" dirty="0">
                <a:solidFill>
                  <a:srgbClr val="0000FF"/>
                </a:solidFill>
              </a:rPr>
              <a:t>Summary of the Three Churches already covered</a:t>
            </a:r>
          </a:p>
          <a:p>
            <a:pPr rtl="0">
              <a:lnSpc>
                <a:spcPct val="150000"/>
              </a:lnSpc>
            </a:pPr>
            <a:r>
              <a:rPr lang="en-GB" sz="2800" b="1" dirty="0">
                <a:solidFill>
                  <a:srgbClr val="0000FF"/>
                </a:solidFill>
              </a:rPr>
              <a:t>Sardis - the city: its geography, history, and culture</a:t>
            </a:r>
          </a:p>
          <a:p>
            <a:pPr rtl="0">
              <a:lnSpc>
                <a:spcPct val="150000"/>
              </a:lnSpc>
            </a:pPr>
            <a:r>
              <a:rPr lang="en-GB" sz="2800" b="1" dirty="0">
                <a:solidFill>
                  <a:srgbClr val="0000FF"/>
                </a:solidFill>
              </a:rPr>
              <a:t>What does Jesus know about the church?</a:t>
            </a:r>
          </a:p>
          <a:p>
            <a:pPr rtl="0">
              <a:lnSpc>
                <a:spcPct val="150000"/>
              </a:lnSpc>
            </a:pPr>
            <a:r>
              <a:rPr lang="en-GB" sz="2800" b="1" dirty="0">
                <a:solidFill>
                  <a:srgbClr val="0000FF"/>
                </a:solidFill>
              </a:rPr>
              <a:t>What does Jesus commend and criticise?</a:t>
            </a:r>
          </a:p>
          <a:p>
            <a:pPr rtl="0">
              <a:lnSpc>
                <a:spcPct val="150000"/>
              </a:lnSpc>
            </a:pPr>
            <a:r>
              <a:rPr lang="en-GB" sz="2800" b="1" dirty="0">
                <a:solidFill>
                  <a:srgbClr val="0000FF"/>
                </a:solidFill>
              </a:rPr>
              <a:t>What promises and warnings does He give them?</a:t>
            </a:r>
          </a:p>
          <a:p>
            <a:pPr rtl="0">
              <a:lnSpc>
                <a:spcPct val="150000"/>
              </a:lnSpc>
            </a:pPr>
            <a:r>
              <a:rPr lang="en-GB" sz="2800" b="1" i="1" dirty="0">
                <a:solidFill>
                  <a:srgbClr val="0000FF"/>
                </a:solidFill>
              </a:rPr>
              <a:t>How does all this apply to us in TCF today?  (Throughout)</a:t>
            </a:r>
            <a:endParaRPr lang="en-US" sz="2800" b="1" i="1" dirty="0">
              <a:solidFill>
                <a:srgbClr val="0000FF"/>
              </a:solidFill>
            </a:endParaRPr>
          </a:p>
        </p:txBody>
      </p:sp>
      <p:sp>
        <p:nvSpPr>
          <p:cNvPr id="2" name="Footer Placeholder 1">
            <a:extLst>
              <a:ext uri="{FF2B5EF4-FFF2-40B4-BE49-F238E27FC236}">
                <a16:creationId xmlns:a16="http://schemas.microsoft.com/office/drawing/2014/main" id="{A7D15906-8EAC-D0C4-2AB3-CC6367291105}"/>
              </a:ext>
            </a:extLst>
          </p:cNvPr>
          <p:cNvSpPr>
            <a:spLocks noGrp="1"/>
          </p:cNvSpPr>
          <p:nvPr>
            <p:ph type="ftr" sz="quarter" idx="11"/>
          </p:nvPr>
        </p:nvSpPr>
        <p:spPr>
          <a:xfrm>
            <a:off x="2638028" y="6356351"/>
            <a:ext cx="6840759" cy="365125"/>
          </a:xfrm>
        </p:spPr>
        <p:txBody>
          <a:bodyPr/>
          <a:lstStyle/>
          <a:p>
            <a:pPr rtl="0"/>
            <a:r>
              <a:rPr lang="en-GB" i="1" dirty="0">
                <a:solidFill>
                  <a:schemeClr val="accent6"/>
                </a:solidFill>
              </a:rPr>
              <a:t>The Seven Churches of Revelation - Sardis: Asleep in the Light</a:t>
            </a:r>
            <a:endParaRPr lang="en-US" i="1" dirty="0">
              <a:solidFill>
                <a:schemeClr val="accent6"/>
              </a:solidFill>
            </a:endParaRPr>
          </a:p>
        </p:txBody>
      </p:sp>
      <p:sp>
        <p:nvSpPr>
          <p:cNvPr id="3" name="Slide Number Placeholder 2">
            <a:extLst>
              <a:ext uri="{FF2B5EF4-FFF2-40B4-BE49-F238E27FC236}">
                <a16:creationId xmlns:a16="http://schemas.microsoft.com/office/drawing/2014/main" id="{3B930ADF-B0B0-FAFB-8E44-CF2A2117F674}"/>
              </a:ext>
            </a:extLst>
          </p:cNvPr>
          <p:cNvSpPr>
            <a:spLocks noGrp="1"/>
          </p:cNvSpPr>
          <p:nvPr>
            <p:ph type="sldNum" sz="quarter" idx="12"/>
          </p:nvPr>
        </p:nvSpPr>
        <p:spPr/>
        <p:txBody>
          <a:bodyPr/>
          <a:lstStyle/>
          <a:p>
            <a:pPr rtl="0"/>
            <a:fld id="{81FEFA0A-2F20-4B60-98C6-5FFDA469AA1C}" type="slidenum">
              <a:rPr lang="en-US" b="1" smtClean="0">
                <a:solidFill>
                  <a:schemeClr val="accent6"/>
                </a:solidFill>
              </a:rPr>
              <a:pPr rtl="0"/>
              <a:t>2</a:t>
            </a:fld>
            <a:endParaRPr lang="en-US" b="1" dirty="0">
              <a:solidFill>
                <a:schemeClr val="accent6"/>
              </a:solidFill>
            </a:endParaRPr>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 calcmode="lin" valueType="num">
                                      <p:cBhvr additive="base">
                                        <p:cTn id="3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1293813" y="332656"/>
            <a:ext cx="9601200" cy="671736"/>
          </a:xfrm>
        </p:spPr>
        <p:txBody>
          <a:bodyPr rtlCol="0"/>
          <a:lstStyle/>
          <a:p>
            <a:pPr rtl="0"/>
            <a:r>
              <a:rPr lang="en-GB" b="1" dirty="0"/>
              <a:t>Summary of the Three Churches Covered…</a:t>
            </a:r>
            <a:endParaRPr lang="en-gb" b="1" dirty="0"/>
          </a:p>
        </p:txBody>
      </p:sp>
      <p:sp>
        <p:nvSpPr>
          <p:cNvPr id="14" name="Content Placeholder 13"/>
          <p:cNvSpPr>
            <a:spLocks noGrp="1"/>
          </p:cNvSpPr>
          <p:nvPr>
            <p:ph idx="1"/>
          </p:nvPr>
        </p:nvSpPr>
        <p:spPr>
          <a:xfrm>
            <a:off x="1557907" y="1268760"/>
            <a:ext cx="9337105" cy="5087590"/>
          </a:xfrm>
        </p:spPr>
        <p:txBody>
          <a:bodyPr rtlCol="0">
            <a:normAutofit/>
          </a:bodyPr>
          <a:lstStyle/>
          <a:p>
            <a:pPr rtl="0">
              <a:lnSpc>
                <a:spcPct val="150000"/>
              </a:lnSpc>
            </a:pPr>
            <a:r>
              <a:rPr lang="en-GB" sz="2800" b="1" dirty="0">
                <a:solidFill>
                  <a:srgbClr val="0000FF"/>
                </a:solidFill>
                <a:highlight>
                  <a:srgbClr val="FFFF00"/>
                </a:highlight>
              </a:rPr>
              <a:t>Ephesus:  Doing well in many ways, but having lost its first love – so missing the point!  All Martha; no Mary.</a:t>
            </a:r>
          </a:p>
          <a:p>
            <a:pPr rtl="0">
              <a:lnSpc>
                <a:spcPct val="150000"/>
              </a:lnSpc>
            </a:pPr>
            <a:r>
              <a:rPr lang="en-GB" sz="2800" b="1" dirty="0">
                <a:solidFill>
                  <a:srgbClr val="0000FF"/>
                </a:solidFill>
                <a:highlight>
                  <a:srgbClr val="00FF00"/>
                </a:highlight>
              </a:rPr>
              <a:t>Smyrna:  Suffering under intense persecution but passing the test with flying colours!  Well done!</a:t>
            </a:r>
          </a:p>
          <a:p>
            <a:pPr rtl="0">
              <a:lnSpc>
                <a:spcPct val="150000"/>
              </a:lnSpc>
            </a:pPr>
            <a:r>
              <a:rPr lang="en-GB" sz="2800" b="1" dirty="0">
                <a:solidFill>
                  <a:srgbClr val="0000FF"/>
                </a:solidFill>
                <a:highlight>
                  <a:srgbClr val="FFFF00"/>
                </a:highlight>
              </a:rPr>
              <a:t>Pergamum:  Suffering under intense persecution and most remaining faithful – but some were falling to false teaching and sexual immorality.</a:t>
            </a:r>
            <a:endParaRPr lang="en-US" sz="2800" b="1" dirty="0">
              <a:solidFill>
                <a:srgbClr val="0000FF"/>
              </a:solidFill>
              <a:highlight>
                <a:srgbClr val="FFFF00"/>
              </a:highlight>
            </a:endParaRPr>
          </a:p>
        </p:txBody>
      </p:sp>
      <p:sp>
        <p:nvSpPr>
          <p:cNvPr id="2" name="Footer Placeholder 1">
            <a:extLst>
              <a:ext uri="{FF2B5EF4-FFF2-40B4-BE49-F238E27FC236}">
                <a16:creationId xmlns:a16="http://schemas.microsoft.com/office/drawing/2014/main" id="{A7D15906-8EAC-D0C4-2AB3-CC6367291105}"/>
              </a:ext>
            </a:extLst>
          </p:cNvPr>
          <p:cNvSpPr>
            <a:spLocks noGrp="1"/>
          </p:cNvSpPr>
          <p:nvPr>
            <p:ph type="ftr" sz="quarter" idx="11"/>
          </p:nvPr>
        </p:nvSpPr>
        <p:spPr>
          <a:xfrm>
            <a:off x="2638028" y="6356351"/>
            <a:ext cx="6840759" cy="365125"/>
          </a:xfrm>
        </p:spPr>
        <p:txBody>
          <a:bodyPr/>
          <a:lstStyle/>
          <a:p>
            <a:pPr rtl="0"/>
            <a:r>
              <a:rPr lang="en-GB" i="1" dirty="0">
                <a:solidFill>
                  <a:schemeClr val="accent6"/>
                </a:solidFill>
              </a:rPr>
              <a:t>The Seven Churches of Revelation - Sardis: Asleep in the Light</a:t>
            </a:r>
            <a:endParaRPr lang="en-US" i="1" dirty="0">
              <a:solidFill>
                <a:schemeClr val="accent6"/>
              </a:solidFill>
            </a:endParaRPr>
          </a:p>
        </p:txBody>
      </p:sp>
      <p:sp>
        <p:nvSpPr>
          <p:cNvPr id="3" name="Slide Number Placeholder 2">
            <a:extLst>
              <a:ext uri="{FF2B5EF4-FFF2-40B4-BE49-F238E27FC236}">
                <a16:creationId xmlns:a16="http://schemas.microsoft.com/office/drawing/2014/main" id="{3B930ADF-B0B0-FAFB-8E44-CF2A2117F674}"/>
              </a:ext>
            </a:extLst>
          </p:cNvPr>
          <p:cNvSpPr>
            <a:spLocks noGrp="1"/>
          </p:cNvSpPr>
          <p:nvPr>
            <p:ph type="sldNum" sz="quarter" idx="12"/>
          </p:nvPr>
        </p:nvSpPr>
        <p:spPr/>
        <p:txBody>
          <a:bodyPr/>
          <a:lstStyle/>
          <a:p>
            <a:pPr rtl="0"/>
            <a:fld id="{81FEFA0A-2F20-4B60-98C6-5FFDA469AA1C}" type="slidenum">
              <a:rPr lang="en-US" b="1" smtClean="0">
                <a:solidFill>
                  <a:schemeClr val="accent6"/>
                </a:solidFill>
              </a:rPr>
              <a:pPr rtl="0"/>
              <a:t>3</a:t>
            </a:fld>
            <a:endParaRPr lang="en-US" b="1" dirty="0">
              <a:solidFill>
                <a:schemeClr val="accent6"/>
              </a:solidFill>
            </a:endParaRPr>
          </a:p>
        </p:txBody>
      </p:sp>
    </p:spTree>
    <p:extLst>
      <p:ext uri="{BB962C8B-B14F-4D97-AF65-F5344CB8AC3E}">
        <p14:creationId xmlns:p14="http://schemas.microsoft.com/office/powerpoint/2010/main" val="417304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93813" y="381000"/>
            <a:ext cx="9601200" cy="671736"/>
          </a:xfrm>
        </p:spPr>
        <p:txBody>
          <a:bodyPr rtlCol="0" anchor="b">
            <a:normAutofit/>
          </a:bodyPr>
          <a:lstStyle/>
          <a:p>
            <a:pPr rtl="0"/>
            <a:r>
              <a:rPr lang="en-GB" dirty="0"/>
              <a:t>Geography of the Seven Churches…</a:t>
            </a:r>
            <a:endParaRPr lang="en-gb" dirty="0"/>
          </a:p>
        </p:txBody>
      </p:sp>
      <p:pic>
        <p:nvPicPr>
          <p:cNvPr id="5" name="Picture 4" descr="A map of the country&#10;&#10;Description automatically generated">
            <a:extLst>
              <a:ext uri="{FF2B5EF4-FFF2-40B4-BE49-F238E27FC236}">
                <a16:creationId xmlns:a16="http://schemas.microsoft.com/office/drawing/2014/main" id="{04AD5B5B-9D46-8518-017F-67B7B8E3E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900" y="1236886"/>
            <a:ext cx="3214400" cy="4875175"/>
          </a:xfrm>
          <a:prstGeom prst="rect">
            <a:avLst/>
          </a:prstGeom>
          <a:noFill/>
        </p:spPr>
      </p:pic>
      <p:sp>
        <p:nvSpPr>
          <p:cNvPr id="18" name="Content Placeholder 3">
            <a:extLst>
              <a:ext uri="{FF2B5EF4-FFF2-40B4-BE49-F238E27FC236}">
                <a16:creationId xmlns:a16="http://schemas.microsoft.com/office/drawing/2014/main" id="{3D6ECA70-7F47-18A6-E0C0-D2E20AE17B00}"/>
              </a:ext>
            </a:extLst>
          </p:cNvPr>
          <p:cNvSpPr>
            <a:spLocks noGrp="1"/>
          </p:cNvSpPr>
          <p:nvPr>
            <p:ph sz="half" idx="2"/>
          </p:nvPr>
        </p:nvSpPr>
        <p:spPr>
          <a:xfrm>
            <a:off x="5878388" y="1236886"/>
            <a:ext cx="5016625" cy="4875175"/>
          </a:xfrm>
        </p:spPr>
        <p:txBody>
          <a:bodyPr>
            <a:normAutofit/>
          </a:bodyPr>
          <a:lstStyle/>
          <a:p>
            <a:r>
              <a:rPr lang="en-US" sz="2800" b="1" dirty="0"/>
              <a:t>Ephesus </a:t>
            </a:r>
            <a:r>
              <a:rPr lang="en-US" sz="2800" dirty="0"/>
              <a:t>(now a monument)</a:t>
            </a:r>
          </a:p>
          <a:p>
            <a:r>
              <a:rPr lang="en-US" sz="2800" b="1" dirty="0"/>
              <a:t>Smyrna </a:t>
            </a:r>
            <a:r>
              <a:rPr lang="en-US" sz="2800" dirty="0"/>
              <a:t>(now Izmir)</a:t>
            </a:r>
          </a:p>
          <a:p>
            <a:r>
              <a:rPr lang="en-US" sz="2800" b="1" dirty="0"/>
              <a:t>Pergamum </a:t>
            </a:r>
            <a:r>
              <a:rPr lang="en-US" sz="2800" dirty="0"/>
              <a:t>(no longer exists)</a:t>
            </a:r>
          </a:p>
          <a:p>
            <a:r>
              <a:rPr lang="en-US" sz="2800" b="1" dirty="0"/>
              <a:t>Thyatira </a:t>
            </a:r>
            <a:r>
              <a:rPr lang="en-US" sz="2800" dirty="0"/>
              <a:t>(now </a:t>
            </a:r>
            <a:r>
              <a:rPr lang="en-US" sz="2800" dirty="0" err="1"/>
              <a:t>Akhisar</a:t>
            </a:r>
            <a:r>
              <a:rPr lang="en-US" sz="2800" dirty="0"/>
              <a:t>)</a:t>
            </a:r>
          </a:p>
          <a:p>
            <a:r>
              <a:rPr lang="en-US" sz="3200" b="1" dirty="0">
                <a:solidFill>
                  <a:srgbClr val="FF0000"/>
                </a:solidFill>
                <a:highlight>
                  <a:srgbClr val="00FFFF"/>
                </a:highlight>
              </a:rPr>
              <a:t>Sardis </a:t>
            </a:r>
            <a:r>
              <a:rPr lang="en-US" sz="3200" dirty="0">
                <a:solidFill>
                  <a:srgbClr val="FF0000"/>
                </a:solidFill>
                <a:highlight>
                  <a:srgbClr val="00FFFF"/>
                </a:highlight>
              </a:rPr>
              <a:t>(no longer exists)</a:t>
            </a:r>
          </a:p>
          <a:p>
            <a:r>
              <a:rPr lang="en-US" sz="2800" b="1" dirty="0"/>
              <a:t>Philadelphia </a:t>
            </a:r>
            <a:r>
              <a:rPr lang="en-US" sz="2800" dirty="0"/>
              <a:t>(now </a:t>
            </a:r>
            <a:r>
              <a:rPr lang="en-US" sz="2800" dirty="0" err="1"/>
              <a:t>Alasehir</a:t>
            </a:r>
            <a:r>
              <a:rPr lang="en-US" sz="2800" dirty="0"/>
              <a:t>)</a:t>
            </a:r>
          </a:p>
          <a:p>
            <a:r>
              <a:rPr lang="en-US" sz="2800" b="1" dirty="0"/>
              <a:t>Laodicea </a:t>
            </a:r>
            <a:r>
              <a:rPr lang="en-US" sz="2800" dirty="0"/>
              <a:t>(now </a:t>
            </a:r>
            <a:r>
              <a:rPr lang="en-US" sz="2800" dirty="0" err="1"/>
              <a:t>Denizli</a:t>
            </a:r>
            <a:r>
              <a:rPr lang="en-US" sz="2800" dirty="0"/>
              <a:t>)</a:t>
            </a:r>
          </a:p>
          <a:p>
            <a:r>
              <a:rPr lang="en-US" sz="2800" b="1" i="1" dirty="0"/>
              <a:t>See also Island of Patmos</a:t>
            </a:r>
          </a:p>
        </p:txBody>
      </p:sp>
      <p:sp>
        <p:nvSpPr>
          <p:cNvPr id="2" name="Footer Placeholder 1">
            <a:extLst>
              <a:ext uri="{FF2B5EF4-FFF2-40B4-BE49-F238E27FC236}">
                <a16:creationId xmlns:a16="http://schemas.microsoft.com/office/drawing/2014/main" id="{A7D15906-8EAC-D0C4-2AB3-CC6367291105}"/>
              </a:ext>
            </a:extLst>
          </p:cNvPr>
          <p:cNvSpPr>
            <a:spLocks noGrp="1"/>
          </p:cNvSpPr>
          <p:nvPr>
            <p:ph type="ftr" sz="quarter" idx="11"/>
          </p:nvPr>
        </p:nvSpPr>
        <p:spPr>
          <a:xfrm>
            <a:off x="3884983" y="6296211"/>
            <a:ext cx="4369669" cy="425265"/>
          </a:xfrm>
        </p:spPr>
        <p:txBody>
          <a:bodyPr anchor="ctr">
            <a:normAutofit/>
          </a:bodyPr>
          <a:lstStyle/>
          <a:p>
            <a:pPr rtl="0">
              <a:lnSpc>
                <a:spcPct val="90000"/>
              </a:lnSpc>
              <a:spcAft>
                <a:spcPts val="600"/>
              </a:spcAft>
            </a:pPr>
            <a:r>
              <a:rPr lang="en-GB" sz="900" i="1"/>
              <a:t>The Seven Churches of Revelation - Sardis: Asleep in the Light</a:t>
            </a:r>
            <a:endParaRPr lang="en-US" sz="900" i="1" dirty="0"/>
          </a:p>
        </p:txBody>
      </p:sp>
      <p:sp>
        <p:nvSpPr>
          <p:cNvPr id="3" name="Slide Number Placeholder 2">
            <a:extLst>
              <a:ext uri="{FF2B5EF4-FFF2-40B4-BE49-F238E27FC236}">
                <a16:creationId xmlns:a16="http://schemas.microsoft.com/office/drawing/2014/main" id="{3B930ADF-B0B0-FAFB-8E44-CF2A2117F674}"/>
              </a:ext>
            </a:extLst>
          </p:cNvPr>
          <p:cNvSpPr>
            <a:spLocks noGrp="1"/>
          </p:cNvSpPr>
          <p:nvPr>
            <p:ph type="sldNum" sz="quarter" idx="12"/>
          </p:nvPr>
        </p:nvSpPr>
        <p:spPr>
          <a:xfrm>
            <a:off x="8051225" y="6356351"/>
            <a:ext cx="2844059" cy="365125"/>
          </a:xfrm>
        </p:spPr>
        <p:txBody>
          <a:bodyPr anchor="ctr">
            <a:normAutofit/>
          </a:bodyPr>
          <a:lstStyle/>
          <a:p>
            <a:pPr rtl="0">
              <a:spcAft>
                <a:spcPts val="600"/>
              </a:spcAft>
            </a:pPr>
            <a:fld id="{81FEFA0A-2F20-4B60-98C6-5FFDA469AA1C}" type="slidenum">
              <a:rPr lang="en-US" b="1" smtClean="0"/>
              <a:pPr rtl="0">
                <a:spcAft>
                  <a:spcPts val="600"/>
                </a:spcAft>
              </a:pPr>
              <a:t>4</a:t>
            </a:fld>
            <a:endParaRPr lang="en-US" b="1"/>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7AC998B5-C405-938E-46EF-3C58BFBE28AF}"/>
                  </a:ext>
                </a:extLst>
              </p14:cNvPr>
              <p14:cNvContentPartPr/>
              <p14:nvPr/>
            </p14:nvContentPartPr>
            <p14:xfrm>
              <a:off x="2717143" y="4005960"/>
              <a:ext cx="89640" cy="131040"/>
            </p14:xfrm>
          </p:contentPart>
        </mc:Choice>
        <mc:Fallback xmlns="">
          <p:pic>
            <p:nvPicPr>
              <p:cNvPr id="6" name="Ink 5">
                <a:extLst>
                  <a:ext uri="{FF2B5EF4-FFF2-40B4-BE49-F238E27FC236}">
                    <a16:creationId xmlns:a16="http://schemas.microsoft.com/office/drawing/2014/main" id="{7AC998B5-C405-938E-46EF-3C58BFBE28AF}"/>
                  </a:ext>
                </a:extLst>
              </p:cNvPr>
              <p:cNvPicPr/>
              <p:nvPr/>
            </p:nvPicPr>
            <p:blipFill>
              <a:blip r:embed="rId5"/>
              <a:stretch>
                <a:fillRect/>
              </a:stretch>
            </p:blipFill>
            <p:spPr>
              <a:xfrm>
                <a:off x="2708143" y="3997320"/>
                <a:ext cx="10728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50A8D72-BA73-4FB1-BD85-CD5A9318080C}"/>
                  </a:ext>
                </a:extLst>
              </p14:cNvPr>
              <p14:cNvContentPartPr/>
              <p14:nvPr/>
            </p14:nvContentPartPr>
            <p14:xfrm>
              <a:off x="2644423" y="3352920"/>
              <a:ext cx="156600" cy="380880"/>
            </p14:xfrm>
          </p:contentPart>
        </mc:Choice>
        <mc:Fallback xmlns="">
          <p:pic>
            <p:nvPicPr>
              <p:cNvPr id="8" name="Ink 7">
                <a:extLst>
                  <a:ext uri="{FF2B5EF4-FFF2-40B4-BE49-F238E27FC236}">
                    <a16:creationId xmlns:a16="http://schemas.microsoft.com/office/drawing/2014/main" id="{B50A8D72-BA73-4FB1-BD85-CD5A9318080C}"/>
                  </a:ext>
                </a:extLst>
              </p:cNvPr>
              <p:cNvPicPr/>
              <p:nvPr/>
            </p:nvPicPr>
            <p:blipFill>
              <a:blip r:embed="rId7"/>
              <a:stretch>
                <a:fillRect/>
              </a:stretch>
            </p:blipFill>
            <p:spPr>
              <a:xfrm>
                <a:off x="2635423" y="3344280"/>
                <a:ext cx="174240" cy="398520"/>
              </a:xfrm>
              <a:prstGeom prst="rect">
                <a:avLst/>
              </a:prstGeom>
            </p:spPr>
          </p:pic>
        </mc:Fallback>
      </mc:AlternateContent>
      <p:grpSp>
        <p:nvGrpSpPr>
          <p:cNvPr id="11" name="Group 10">
            <a:extLst>
              <a:ext uri="{FF2B5EF4-FFF2-40B4-BE49-F238E27FC236}">
                <a16:creationId xmlns:a16="http://schemas.microsoft.com/office/drawing/2014/main" id="{087A5798-5505-F0E8-4173-4B7886DCD0E9}"/>
              </a:ext>
            </a:extLst>
          </p:cNvPr>
          <p:cNvGrpSpPr/>
          <p:nvPr/>
        </p:nvGrpSpPr>
        <p:grpSpPr>
          <a:xfrm>
            <a:off x="2841343" y="3233040"/>
            <a:ext cx="360360" cy="174600"/>
            <a:chOff x="2841343" y="3233040"/>
            <a:chExt cx="360360" cy="174600"/>
          </a:xfrm>
        </p:grpSpPr>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F3AB3BE5-9FCC-7DB7-6038-DC363B4C3790}"/>
                    </a:ext>
                  </a:extLst>
                </p14:cNvPr>
                <p14:cNvContentPartPr/>
                <p14:nvPr/>
              </p14:nvContentPartPr>
              <p14:xfrm>
                <a:off x="2841343" y="3233040"/>
                <a:ext cx="351360" cy="115920"/>
              </p14:xfrm>
            </p:contentPart>
          </mc:Choice>
          <mc:Fallback xmlns="">
            <p:pic>
              <p:nvPicPr>
                <p:cNvPr id="9" name="Ink 8">
                  <a:extLst>
                    <a:ext uri="{FF2B5EF4-FFF2-40B4-BE49-F238E27FC236}">
                      <a16:creationId xmlns:a16="http://schemas.microsoft.com/office/drawing/2014/main" id="{F3AB3BE5-9FCC-7DB7-6038-DC363B4C3790}"/>
                    </a:ext>
                  </a:extLst>
                </p:cNvPr>
                <p:cNvPicPr/>
                <p:nvPr/>
              </p:nvPicPr>
              <p:blipFill>
                <a:blip r:embed="rId9"/>
                <a:stretch>
                  <a:fillRect/>
                </a:stretch>
              </p:blipFill>
              <p:spPr>
                <a:xfrm>
                  <a:off x="2832343" y="3224400"/>
                  <a:ext cx="36900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F880CC5C-9015-EDC7-3C48-C054EBF258D0}"/>
                    </a:ext>
                  </a:extLst>
                </p14:cNvPr>
                <p14:cNvContentPartPr/>
                <p14:nvPr/>
              </p14:nvContentPartPr>
              <p14:xfrm>
                <a:off x="3106303" y="3287400"/>
                <a:ext cx="95400" cy="120240"/>
              </p14:xfrm>
            </p:contentPart>
          </mc:Choice>
          <mc:Fallback xmlns="">
            <p:pic>
              <p:nvPicPr>
                <p:cNvPr id="10" name="Ink 9">
                  <a:extLst>
                    <a:ext uri="{FF2B5EF4-FFF2-40B4-BE49-F238E27FC236}">
                      <a16:creationId xmlns:a16="http://schemas.microsoft.com/office/drawing/2014/main" id="{F880CC5C-9015-EDC7-3C48-C054EBF258D0}"/>
                    </a:ext>
                  </a:extLst>
                </p:cNvPr>
                <p:cNvPicPr/>
                <p:nvPr/>
              </p:nvPicPr>
              <p:blipFill>
                <a:blip r:embed="rId11"/>
                <a:stretch>
                  <a:fillRect/>
                </a:stretch>
              </p:blipFill>
              <p:spPr>
                <a:xfrm>
                  <a:off x="3097303" y="3278760"/>
                  <a:ext cx="113040" cy="137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0D09883C-472C-394F-CD67-85D1979844CF}"/>
                  </a:ext>
                </a:extLst>
              </p14:cNvPr>
              <p14:cNvContentPartPr/>
              <p14:nvPr/>
            </p14:nvContentPartPr>
            <p14:xfrm>
              <a:off x="3353623" y="3526800"/>
              <a:ext cx="90000" cy="159480"/>
            </p14:xfrm>
          </p:contentPart>
        </mc:Choice>
        <mc:Fallback xmlns="">
          <p:pic>
            <p:nvPicPr>
              <p:cNvPr id="12" name="Ink 11">
                <a:extLst>
                  <a:ext uri="{FF2B5EF4-FFF2-40B4-BE49-F238E27FC236}">
                    <a16:creationId xmlns:a16="http://schemas.microsoft.com/office/drawing/2014/main" id="{0D09883C-472C-394F-CD67-85D1979844CF}"/>
                  </a:ext>
                </a:extLst>
              </p:cNvPr>
              <p:cNvPicPr/>
              <p:nvPr/>
            </p:nvPicPr>
            <p:blipFill>
              <a:blip r:embed="rId13"/>
              <a:stretch>
                <a:fillRect/>
              </a:stretch>
            </p:blipFill>
            <p:spPr>
              <a:xfrm>
                <a:off x="3344983" y="3518160"/>
                <a:ext cx="10764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C298BBFA-7B02-DDBA-77CF-8E307C30DF18}"/>
                  </a:ext>
                </a:extLst>
              </p14:cNvPr>
              <p14:cNvContentPartPr/>
              <p14:nvPr/>
            </p14:nvContentPartPr>
            <p14:xfrm>
              <a:off x="3472423" y="3951600"/>
              <a:ext cx="74160" cy="9720"/>
            </p14:xfrm>
          </p:contentPart>
        </mc:Choice>
        <mc:Fallback xmlns="">
          <p:pic>
            <p:nvPicPr>
              <p:cNvPr id="14" name="Ink 13">
                <a:extLst>
                  <a:ext uri="{FF2B5EF4-FFF2-40B4-BE49-F238E27FC236}">
                    <a16:creationId xmlns:a16="http://schemas.microsoft.com/office/drawing/2014/main" id="{C298BBFA-7B02-DDBA-77CF-8E307C30DF18}"/>
                  </a:ext>
                </a:extLst>
              </p:cNvPr>
              <p:cNvPicPr/>
              <p:nvPr/>
            </p:nvPicPr>
            <p:blipFill>
              <a:blip r:embed="rId15"/>
              <a:stretch>
                <a:fillRect/>
              </a:stretch>
            </p:blipFill>
            <p:spPr>
              <a:xfrm>
                <a:off x="3463783" y="3942600"/>
                <a:ext cx="9180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92A69F19-AD6E-DAF0-279C-BFFA4097842C}"/>
                  </a:ext>
                </a:extLst>
              </p14:cNvPr>
              <p14:cNvContentPartPr/>
              <p14:nvPr/>
            </p14:nvContentPartPr>
            <p14:xfrm>
              <a:off x="3559543" y="3930000"/>
              <a:ext cx="36720" cy="86400"/>
            </p14:xfrm>
          </p:contentPart>
        </mc:Choice>
        <mc:Fallback xmlns="">
          <p:pic>
            <p:nvPicPr>
              <p:cNvPr id="15" name="Ink 14">
                <a:extLst>
                  <a:ext uri="{FF2B5EF4-FFF2-40B4-BE49-F238E27FC236}">
                    <a16:creationId xmlns:a16="http://schemas.microsoft.com/office/drawing/2014/main" id="{92A69F19-AD6E-DAF0-279C-BFFA4097842C}"/>
                  </a:ext>
                </a:extLst>
              </p:cNvPr>
              <p:cNvPicPr/>
              <p:nvPr/>
            </p:nvPicPr>
            <p:blipFill>
              <a:blip r:embed="rId17"/>
              <a:stretch>
                <a:fillRect/>
              </a:stretch>
            </p:blipFill>
            <p:spPr>
              <a:xfrm>
                <a:off x="3550903" y="3921000"/>
                <a:ext cx="54360" cy="104040"/>
              </a:xfrm>
              <a:prstGeom prst="rect">
                <a:avLst/>
              </a:prstGeom>
            </p:spPr>
          </p:pic>
        </mc:Fallback>
      </mc:AlternateContent>
      <p:grpSp>
        <p:nvGrpSpPr>
          <p:cNvPr id="19" name="Group 18">
            <a:extLst>
              <a:ext uri="{FF2B5EF4-FFF2-40B4-BE49-F238E27FC236}">
                <a16:creationId xmlns:a16="http://schemas.microsoft.com/office/drawing/2014/main" id="{6AED937C-CD7E-B556-C682-7D0907B7FA68}"/>
              </a:ext>
            </a:extLst>
          </p:cNvPr>
          <p:cNvGrpSpPr/>
          <p:nvPr/>
        </p:nvGrpSpPr>
        <p:grpSpPr>
          <a:xfrm>
            <a:off x="3744583" y="4038360"/>
            <a:ext cx="140400" cy="224280"/>
            <a:chOff x="3744583" y="4038360"/>
            <a:chExt cx="140400" cy="224280"/>
          </a:xfrm>
        </p:grpSpPr>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D3F22FEC-CD80-C189-E983-CD631436E2E7}"/>
                    </a:ext>
                  </a:extLst>
                </p14:cNvPr>
                <p14:cNvContentPartPr/>
                <p14:nvPr/>
              </p14:nvContentPartPr>
              <p14:xfrm>
                <a:off x="3744583" y="4038360"/>
                <a:ext cx="140400" cy="224280"/>
              </p14:xfrm>
            </p:contentPart>
          </mc:Choice>
          <mc:Fallback xmlns="">
            <p:pic>
              <p:nvPicPr>
                <p:cNvPr id="16" name="Ink 15">
                  <a:extLst>
                    <a:ext uri="{FF2B5EF4-FFF2-40B4-BE49-F238E27FC236}">
                      <a16:creationId xmlns:a16="http://schemas.microsoft.com/office/drawing/2014/main" id="{D3F22FEC-CD80-C189-E983-CD631436E2E7}"/>
                    </a:ext>
                  </a:extLst>
                </p:cNvPr>
                <p:cNvPicPr/>
                <p:nvPr/>
              </p:nvPicPr>
              <p:blipFill>
                <a:blip r:embed="rId19"/>
                <a:stretch>
                  <a:fillRect/>
                </a:stretch>
              </p:blipFill>
              <p:spPr>
                <a:xfrm>
                  <a:off x="3735943" y="4029720"/>
                  <a:ext cx="15804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Ink 16">
                  <a:extLst>
                    <a:ext uri="{FF2B5EF4-FFF2-40B4-BE49-F238E27FC236}">
                      <a16:creationId xmlns:a16="http://schemas.microsoft.com/office/drawing/2014/main" id="{7D6DF67C-6B01-A226-CD00-BC7050BAFA9C}"/>
                    </a:ext>
                  </a:extLst>
                </p14:cNvPr>
                <p14:cNvContentPartPr/>
                <p14:nvPr/>
              </p14:nvContentPartPr>
              <p14:xfrm>
                <a:off x="3777343" y="4225920"/>
                <a:ext cx="11160" cy="8640"/>
              </p14:xfrm>
            </p:contentPart>
          </mc:Choice>
          <mc:Fallback xmlns="">
            <p:pic>
              <p:nvPicPr>
                <p:cNvPr id="17" name="Ink 16">
                  <a:extLst>
                    <a:ext uri="{FF2B5EF4-FFF2-40B4-BE49-F238E27FC236}">
                      <a16:creationId xmlns:a16="http://schemas.microsoft.com/office/drawing/2014/main" id="{7D6DF67C-6B01-A226-CD00-BC7050BAFA9C}"/>
                    </a:ext>
                  </a:extLst>
                </p:cNvPr>
                <p:cNvPicPr/>
                <p:nvPr/>
              </p:nvPicPr>
              <p:blipFill>
                <a:blip r:embed="rId21"/>
                <a:stretch>
                  <a:fillRect/>
                </a:stretch>
              </p:blipFill>
              <p:spPr>
                <a:xfrm>
                  <a:off x="3768703" y="4216920"/>
                  <a:ext cx="28800" cy="26280"/>
                </a:xfrm>
                <a:prstGeom prst="rect">
                  <a:avLst/>
                </a:prstGeom>
              </p:spPr>
            </p:pic>
          </mc:Fallback>
        </mc:AlternateContent>
      </p:grpSp>
    </p:spTree>
    <p:extLst>
      <p:ext uri="{BB962C8B-B14F-4D97-AF65-F5344CB8AC3E}">
        <p14:creationId xmlns:p14="http://schemas.microsoft.com/office/powerpoint/2010/main" val="114352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93813" y="381000"/>
            <a:ext cx="9601200" cy="671736"/>
          </a:xfrm>
        </p:spPr>
        <p:txBody>
          <a:bodyPr rtlCol="0" anchor="b">
            <a:normAutofit/>
          </a:bodyPr>
          <a:lstStyle/>
          <a:p>
            <a:pPr rtl="0"/>
            <a:r>
              <a:rPr lang="en-GB" b="1" dirty="0"/>
              <a:t>The Ancient City of Sardis…</a:t>
            </a:r>
            <a:endParaRPr lang="en-gb" b="1" dirty="0"/>
          </a:p>
        </p:txBody>
      </p:sp>
      <p:pic>
        <p:nvPicPr>
          <p:cNvPr id="7" name="Picture 6">
            <a:extLst>
              <a:ext uri="{FF2B5EF4-FFF2-40B4-BE49-F238E27FC236}">
                <a16:creationId xmlns:a16="http://schemas.microsoft.com/office/drawing/2014/main" id="{5B8CB320-F917-B440-734D-E4736C4AEE5E}"/>
              </a:ext>
            </a:extLst>
          </p:cNvPr>
          <p:cNvPicPr>
            <a:picLocks noChangeAspect="1"/>
          </p:cNvPicPr>
          <p:nvPr/>
        </p:nvPicPr>
        <p:blipFill>
          <a:blip r:embed="rId3">
            <a:extLst>
              <a:ext uri="{28A0092B-C50C-407E-A947-70E740481C1C}">
                <a14:useLocalDpi xmlns:a14="http://schemas.microsoft.com/office/drawing/2010/main" val="0"/>
              </a:ext>
            </a:extLst>
          </a:blip>
          <a:srcRect t="15079" b="15079"/>
          <a:stretch/>
        </p:blipFill>
        <p:spPr>
          <a:xfrm>
            <a:off x="1293812" y="1268760"/>
            <a:ext cx="10471753" cy="4903440"/>
          </a:xfrm>
          <a:prstGeom prst="rect">
            <a:avLst/>
          </a:prstGeom>
          <a:noFill/>
        </p:spPr>
      </p:pic>
      <p:sp>
        <p:nvSpPr>
          <p:cNvPr id="2" name="Footer Placeholder 1">
            <a:extLst>
              <a:ext uri="{FF2B5EF4-FFF2-40B4-BE49-F238E27FC236}">
                <a16:creationId xmlns:a16="http://schemas.microsoft.com/office/drawing/2014/main" id="{A7D15906-8EAC-D0C4-2AB3-CC6367291105}"/>
              </a:ext>
            </a:extLst>
          </p:cNvPr>
          <p:cNvSpPr>
            <a:spLocks noGrp="1"/>
          </p:cNvSpPr>
          <p:nvPr>
            <p:ph type="ftr" sz="quarter" idx="11"/>
          </p:nvPr>
        </p:nvSpPr>
        <p:spPr>
          <a:xfrm>
            <a:off x="3934172" y="6356351"/>
            <a:ext cx="4392487" cy="365125"/>
          </a:xfrm>
        </p:spPr>
        <p:txBody>
          <a:bodyPr anchor="ctr">
            <a:normAutofit/>
          </a:bodyPr>
          <a:lstStyle/>
          <a:p>
            <a:pPr rtl="0">
              <a:lnSpc>
                <a:spcPct val="90000"/>
              </a:lnSpc>
              <a:spcAft>
                <a:spcPts val="600"/>
              </a:spcAft>
            </a:pPr>
            <a:r>
              <a:rPr lang="en-GB" sz="900" i="1"/>
              <a:t>The Seven Churches of Revelation - Sardis: Asleep in the Light</a:t>
            </a:r>
            <a:endParaRPr lang="en-US" sz="900" i="1" dirty="0"/>
          </a:p>
        </p:txBody>
      </p:sp>
      <p:sp>
        <p:nvSpPr>
          <p:cNvPr id="3" name="Slide Number Placeholder 2">
            <a:extLst>
              <a:ext uri="{FF2B5EF4-FFF2-40B4-BE49-F238E27FC236}">
                <a16:creationId xmlns:a16="http://schemas.microsoft.com/office/drawing/2014/main" id="{3B930ADF-B0B0-FAFB-8E44-CF2A2117F674}"/>
              </a:ext>
            </a:extLst>
          </p:cNvPr>
          <p:cNvSpPr>
            <a:spLocks noGrp="1"/>
          </p:cNvSpPr>
          <p:nvPr>
            <p:ph type="sldNum" sz="quarter" idx="12"/>
          </p:nvPr>
        </p:nvSpPr>
        <p:spPr>
          <a:xfrm>
            <a:off x="8051225" y="6356351"/>
            <a:ext cx="2844059" cy="365125"/>
          </a:xfrm>
        </p:spPr>
        <p:txBody>
          <a:bodyPr anchor="ctr">
            <a:normAutofit/>
          </a:bodyPr>
          <a:lstStyle/>
          <a:p>
            <a:pPr rtl="0">
              <a:spcAft>
                <a:spcPts val="600"/>
              </a:spcAft>
            </a:pPr>
            <a:fld id="{81FEFA0A-2F20-4B60-98C6-5FFDA469AA1C}" type="slidenum">
              <a:rPr lang="en-US" b="1" smtClean="0"/>
              <a:pPr rtl="0">
                <a:spcAft>
                  <a:spcPts val="600"/>
                </a:spcAft>
              </a:pPr>
              <a:t>5</a:t>
            </a:fld>
            <a:endParaRPr lang="en-US" b="1"/>
          </a:p>
        </p:txBody>
      </p:sp>
    </p:spTree>
    <p:extLst>
      <p:ext uri="{BB962C8B-B14F-4D97-AF65-F5344CB8AC3E}">
        <p14:creationId xmlns:p14="http://schemas.microsoft.com/office/powerpoint/2010/main" val="270338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93813" y="381000"/>
            <a:ext cx="9601200" cy="669925"/>
          </a:xfrm>
        </p:spPr>
        <p:txBody>
          <a:bodyPr rtlCol="0" anchor="b">
            <a:normAutofit/>
          </a:bodyPr>
          <a:lstStyle/>
          <a:p>
            <a:pPr rtl="0"/>
            <a:r>
              <a:rPr lang="en-GB" b="1" dirty="0"/>
              <a:t>The Church At Sardis…</a:t>
            </a:r>
            <a:endParaRPr lang="en-gb" b="1" dirty="0"/>
          </a:p>
        </p:txBody>
      </p:sp>
      <p:sp>
        <p:nvSpPr>
          <p:cNvPr id="15" name="Text Placeholder 2">
            <a:extLst>
              <a:ext uri="{FF2B5EF4-FFF2-40B4-BE49-F238E27FC236}">
                <a16:creationId xmlns:a16="http://schemas.microsoft.com/office/drawing/2014/main" id="{19AD86D5-6B35-0BFC-C723-99ABB4D68576}"/>
              </a:ext>
            </a:extLst>
          </p:cNvPr>
          <p:cNvSpPr>
            <a:spLocks noGrp="1"/>
          </p:cNvSpPr>
          <p:nvPr>
            <p:ph type="body" idx="1"/>
          </p:nvPr>
        </p:nvSpPr>
        <p:spPr>
          <a:xfrm>
            <a:off x="1293813" y="1676399"/>
            <a:ext cx="4701142" cy="762001"/>
          </a:xfrm>
        </p:spPr>
        <p:txBody>
          <a:bodyPr/>
          <a:lstStyle/>
          <a:p>
            <a:r>
              <a:rPr lang="en-US" dirty="0"/>
              <a:t>Temple of Cybele / Artemis…</a:t>
            </a:r>
          </a:p>
        </p:txBody>
      </p:sp>
      <p:pic>
        <p:nvPicPr>
          <p:cNvPr id="7" name="Picture 6">
            <a:extLst>
              <a:ext uri="{FF2B5EF4-FFF2-40B4-BE49-F238E27FC236}">
                <a16:creationId xmlns:a16="http://schemas.microsoft.com/office/drawing/2014/main" id="{5B8CB320-F917-B440-734D-E4736C4AEE5E}"/>
              </a:ext>
            </a:extLst>
          </p:cNvPr>
          <p:cNvPicPr>
            <a:picLocks noChangeAspect="1"/>
          </p:cNvPicPr>
          <p:nvPr/>
        </p:nvPicPr>
        <p:blipFill>
          <a:blip r:embed="rId3">
            <a:extLst>
              <a:ext uri="{28A0092B-C50C-407E-A947-70E740481C1C}">
                <a14:useLocalDpi xmlns:a14="http://schemas.microsoft.com/office/drawing/2010/main" val="0"/>
              </a:ext>
            </a:extLst>
          </a:blip>
          <a:srcRect l="3060" r="3060"/>
          <a:stretch/>
        </p:blipFill>
        <p:spPr>
          <a:xfrm>
            <a:off x="1293813" y="2516457"/>
            <a:ext cx="4701142" cy="3655743"/>
          </a:xfrm>
          <a:prstGeom prst="rect">
            <a:avLst/>
          </a:prstGeom>
          <a:noFill/>
        </p:spPr>
      </p:pic>
      <p:sp>
        <p:nvSpPr>
          <p:cNvPr id="20" name="Text Placeholder 4">
            <a:extLst>
              <a:ext uri="{FF2B5EF4-FFF2-40B4-BE49-F238E27FC236}">
                <a16:creationId xmlns:a16="http://schemas.microsoft.com/office/drawing/2014/main" id="{2E50A7F3-6F84-B178-39CB-C0B60AF4DAB5}"/>
              </a:ext>
            </a:extLst>
          </p:cNvPr>
          <p:cNvSpPr>
            <a:spLocks noGrp="1"/>
          </p:cNvSpPr>
          <p:nvPr>
            <p:ph type="body" sz="quarter" idx="3"/>
          </p:nvPr>
        </p:nvSpPr>
        <p:spPr>
          <a:xfrm>
            <a:off x="6191754" y="1676399"/>
            <a:ext cx="4703259" cy="762001"/>
          </a:xfrm>
        </p:spPr>
        <p:txBody>
          <a:bodyPr/>
          <a:lstStyle/>
          <a:p>
            <a:r>
              <a:rPr lang="en-US" dirty="0"/>
              <a:t>More ruins of that temple…</a:t>
            </a:r>
          </a:p>
        </p:txBody>
      </p:sp>
      <p:pic>
        <p:nvPicPr>
          <p:cNvPr id="5" name="Content Placeholder 4">
            <a:extLst>
              <a:ext uri="{FF2B5EF4-FFF2-40B4-BE49-F238E27FC236}">
                <a16:creationId xmlns:a16="http://schemas.microsoft.com/office/drawing/2014/main" id="{1B7E9093-46BE-EE16-8F1F-9B8C660057B7}"/>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l="14577" r="14577"/>
          <a:stretch/>
        </p:blipFill>
        <p:spPr>
          <a:xfrm>
            <a:off x="6191754" y="2516457"/>
            <a:ext cx="4703259" cy="3655743"/>
          </a:xfrm>
          <a:noFill/>
        </p:spPr>
      </p:pic>
      <p:sp>
        <p:nvSpPr>
          <p:cNvPr id="2" name="Footer Placeholder 1">
            <a:extLst>
              <a:ext uri="{FF2B5EF4-FFF2-40B4-BE49-F238E27FC236}">
                <a16:creationId xmlns:a16="http://schemas.microsoft.com/office/drawing/2014/main" id="{A7D15906-8EAC-D0C4-2AB3-CC6367291105}"/>
              </a:ext>
            </a:extLst>
          </p:cNvPr>
          <p:cNvSpPr>
            <a:spLocks noGrp="1"/>
          </p:cNvSpPr>
          <p:nvPr>
            <p:ph type="ftr" sz="quarter" idx="11"/>
          </p:nvPr>
        </p:nvSpPr>
        <p:spPr>
          <a:xfrm>
            <a:off x="3790156" y="6356351"/>
            <a:ext cx="4701141" cy="365125"/>
          </a:xfrm>
        </p:spPr>
        <p:txBody>
          <a:bodyPr anchor="ctr">
            <a:normAutofit/>
          </a:bodyPr>
          <a:lstStyle/>
          <a:p>
            <a:pPr rtl="0">
              <a:lnSpc>
                <a:spcPct val="90000"/>
              </a:lnSpc>
              <a:spcAft>
                <a:spcPts val="600"/>
              </a:spcAft>
            </a:pPr>
            <a:r>
              <a:rPr lang="en-GB" sz="900" i="1"/>
              <a:t>The Seven Churches of Revelation - Sardis: Asleep in the Light</a:t>
            </a:r>
            <a:endParaRPr lang="en-US" sz="900" i="1" dirty="0"/>
          </a:p>
        </p:txBody>
      </p:sp>
      <p:sp>
        <p:nvSpPr>
          <p:cNvPr id="3" name="Slide Number Placeholder 2">
            <a:extLst>
              <a:ext uri="{FF2B5EF4-FFF2-40B4-BE49-F238E27FC236}">
                <a16:creationId xmlns:a16="http://schemas.microsoft.com/office/drawing/2014/main" id="{3B930ADF-B0B0-FAFB-8E44-CF2A2117F674}"/>
              </a:ext>
            </a:extLst>
          </p:cNvPr>
          <p:cNvSpPr>
            <a:spLocks noGrp="1"/>
          </p:cNvSpPr>
          <p:nvPr>
            <p:ph type="sldNum" sz="quarter" idx="12"/>
          </p:nvPr>
        </p:nvSpPr>
        <p:spPr>
          <a:xfrm>
            <a:off x="8051225" y="6356351"/>
            <a:ext cx="2844059" cy="365125"/>
          </a:xfrm>
        </p:spPr>
        <p:txBody>
          <a:bodyPr anchor="ctr">
            <a:normAutofit/>
          </a:bodyPr>
          <a:lstStyle/>
          <a:p>
            <a:pPr rtl="0">
              <a:spcAft>
                <a:spcPts val="600"/>
              </a:spcAft>
            </a:pPr>
            <a:fld id="{81FEFA0A-2F20-4B60-98C6-5FFDA469AA1C}" type="slidenum">
              <a:rPr lang="en-US" b="1" smtClean="0"/>
              <a:pPr rtl="0">
                <a:spcAft>
                  <a:spcPts val="600"/>
                </a:spcAft>
              </a:pPr>
              <a:t>6</a:t>
            </a:fld>
            <a:endParaRPr lang="en-US" b="1"/>
          </a:p>
        </p:txBody>
      </p:sp>
    </p:spTree>
    <p:extLst>
      <p:ext uri="{BB962C8B-B14F-4D97-AF65-F5344CB8AC3E}">
        <p14:creationId xmlns:p14="http://schemas.microsoft.com/office/powerpoint/2010/main" val="401964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6B3F6-38C2-1213-41C0-4B00C85E6607}"/>
              </a:ext>
            </a:extLst>
          </p:cNvPr>
          <p:cNvSpPr>
            <a:spLocks noGrp="1"/>
          </p:cNvSpPr>
          <p:nvPr>
            <p:ph type="title"/>
          </p:nvPr>
        </p:nvSpPr>
        <p:spPr>
          <a:xfrm>
            <a:off x="1125860" y="331758"/>
            <a:ext cx="9601200" cy="671736"/>
          </a:xfrm>
        </p:spPr>
        <p:txBody>
          <a:bodyPr/>
          <a:lstStyle/>
          <a:p>
            <a:r>
              <a:rPr lang="en-GB" b="1" dirty="0"/>
              <a:t>Revelation Chapter 3:1-6</a:t>
            </a:r>
          </a:p>
        </p:txBody>
      </p:sp>
      <p:sp>
        <p:nvSpPr>
          <p:cNvPr id="3" name="Content Placeholder 2">
            <a:extLst>
              <a:ext uri="{FF2B5EF4-FFF2-40B4-BE49-F238E27FC236}">
                <a16:creationId xmlns:a16="http://schemas.microsoft.com/office/drawing/2014/main" id="{66BBEC19-B4EC-F988-23CB-AEEE67E84C3C}"/>
              </a:ext>
            </a:extLst>
          </p:cNvPr>
          <p:cNvSpPr>
            <a:spLocks noGrp="1"/>
          </p:cNvSpPr>
          <p:nvPr>
            <p:ph idx="1"/>
          </p:nvPr>
        </p:nvSpPr>
        <p:spPr>
          <a:xfrm>
            <a:off x="1125860" y="1196753"/>
            <a:ext cx="10081119" cy="5159598"/>
          </a:xfrm>
        </p:spPr>
        <p:txBody>
          <a:bodyPr>
            <a:noAutofit/>
          </a:bodyPr>
          <a:lstStyle/>
          <a:p>
            <a:pPr marL="0" indent="0">
              <a:buNone/>
            </a:pPr>
            <a:r>
              <a:rPr lang="en-GB" sz="3200" b="1" dirty="0">
                <a:solidFill>
                  <a:srgbClr val="0000FF"/>
                </a:solidFill>
              </a:rPr>
              <a:t>To the angel of the church in Sardis write: </a:t>
            </a:r>
            <a:r>
              <a:rPr lang="en-GB" sz="3200" b="1" dirty="0">
                <a:solidFill>
                  <a:srgbClr val="0000FF"/>
                </a:solidFill>
                <a:highlight>
                  <a:srgbClr val="FFFF00"/>
                </a:highlight>
              </a:rPr>
              <a:t>These are the words of him who holds the seven spirits of God and the seven stars.</a:t>
            </a:r>
            <a:r>
              <a:rPr lang="en-GB" sz="3200" b="1" dirty="0">
                <a:solidFill>
                  <a:srgbClr val="0000FF"/>
                </a:solidFill>
              </a:rPr>
              <a:t>  </a:t>
            </a:r>
          </a:p>
          <a:p>
            <a:pPr marL="0" indent="0">
              <a:buNone/>
            </a:pPr>
            <a:endParaRPr lang="en-GB" sz="3200" b="1" dirty="0">
              <a:solidFill>
                <a:srgbClr val="FF0000"/>
              </a:solidFill>
            </a:endParaRPr>
          </a:p>
          <a:p>
            <a:pPr marL="0" indent="0">
              <a:buNone/>
            </a:pPr>
            <a:r>
              <a:rPr lang="en-GB" sz="3200" b="1" dirty="0">
                <a:solidFill>
                  <a:srgbClr val="FF0000"/>
                </a:solidFill>
              </a:rPr>
              <a:t>I know your deeds; you have a reputation of being alive, but you are dead.</a:t>
            </a:r>
            <a:r>
              <a:rPr lang="en-GB" sz="3200" b="1" dirty="0">
                <a:solidFill>
                  <a:srgbClr val="0000FF"/>
                </a:solidFill>
              </a:rPr>
              <a:t>  </a:t>
            </a:r>
          </a:p>
          <a:p>
            <a:pPr marL="0" indent="0">
              <a:buNone/>
            </a:pPr>
            <a:endParaRPr lang="en-GB" sz="3200" b="1" baseline="30000" dirty="0">
              <a:solidFill>
                <a:srgbClr val="0000FF"/>
              </a:solidFill>
            </a:endParaRPr>
          </a:p>
          <a:p>
            <a:pPr marL="0" indent="0">
              <a:buNone/>
            </a:pPr>
            <a:r>
              <a:rPr lang="en-GB" sz="3200" b="1" baseline="30000" dirty="0">
                <a:solidFill>
                  <a:srgbClr val="0000FF"/>
                </a:solidFill>
              </a:rPr>
              <a:t>2 </a:t>
            </a:r>
            <a:r>
              <a:rPr lang="en-GB" sz="3200" b="1" dirty="0">
                <a:solidFill>
                  <a:srgbClr val="0000FF"/>
                </a:solidFill>
              </a:rPr>
              <a:t>Wake up!  Strengthen what remains </a:t>
            </a:r>
            <a:r>
              <a:rPr lang="en-GB" sz="3200" b="1" dirty="0">
                <a:solidFill>
                  <a:srgbClr val="FF0000"/>
                </a:solidFill>
              </a:rPr>
              <a:t>and is about to die, for I have found your deeds unfinished in the sight of my God. </a:t>
            </a:r>
            <a:endParaRPr lang="en-GB" sz="3200" b="1" dirty="0">
              <a:solidFill>
                <a:srgbClr val="0000FF"/>
              </a:solidFill>
              <a:highlight>
                <a:srgbClr val="00FF00"/>
              </a:highlight>
            </a:endParaRPr>
          </a:p>
        </p:txBody>
      </p:sp>
      <p:sp>
        <p:nvSpPr>
          <p:cNvPr id="4" name="Footer Placeholder 3">
            <a:extLst>
              <a:ext uri="{FF2B5EF4-FFF2-40B4-BE49-F238E27FC236}">
                <a16:creationId xmlns:a16="http://schemas.microsoft.com/office/drawing/2014/main" id="{7618FF67-EEEA-E14B-8C8C-1BBAD979C0C7}"/>
              </a:ext>
            </a:extLst>
          </p:cNvPr>
          <p:cNvSpPr>
            <a:spLocks noGrp="1"/>
          </p:cNvSpPr>
          <p:nvPr>
            <p:ph type="ftr" sz="quarter" idx="11"/>
          </p:nvPr>
        </p:nvSpPr>
        <p:spPr>
          <a:xfrm>
            <a:off x="2349996" y="6356351"/>
            <a:ext cx="6552728" cy="365125"/>
          </a:xfrm>
        </p:spPr>
        <p:txBody>
          <a:bodyPr/>
          <a:lstStyle/>
          <a:p>
            <a:pPr rtl="0"/>
            <a:r>
              <a:rPr lang="en-GB" i="1">
                <a:solidFill>
                  <a:schemeClr val="accent6"/>
                </a:solidFill>
              </a:rPr>
              <a:t>The Seven Churches of Revelation - Sardis: Asleep in the Light</a:t>
            </a:r>
            <a:endParaRPr lang="en-US" i="1" dirty="0">
              <a:solidFill>
                <a:schemeClr val="accent6"/>
              </a:solidFill>
            </a:endParaRPr>
          </a:p>
        </p:txBody>
      </p:sp>
      <p:sp>
        <p:nvSpPr>
          <p:cNvPr id="5" name="Slide Number Placeholder 4">
            <a:extLst>
              <a:ext uri="{FF2B5EF4-FFF2-40B4-BE49-F238E27FC236}">
                <a16:creationId xmlns:a16="http://schemas.microsoft.com/office/drawing/2014/main" id="{3E2A2054-D558-D2BC-D1EB-0EE57D33239F}"/>
              </a:ext>
            </a:extLst>
          </p:cNvPr>
          <p:cNvSpPr>
            <a:spLocks noGrp="1"/>
          </p:cNvSpPr>
          <p:nvPr>
            <p:ph type="sldNum" sz="quarter" idx="12"/>
          </p:nvPr>
        </p:nvSpPr>
        <p:spPr/>
        <p:txBody>
          <a:bodyPr/>
          <a:lstStyle/>
          <a:p>
            <a:pPr rtl="0"/>
            <a:fld id="{81FEFA0A-2F20-4B60-98C6-5FFDA469AA1C}" type="slidenum">
              <a:rPr lang="en-US" smtClean="0">
                <a:solidFill>
                  <a:schemeClr val="accent6"/>
                </a:solidFill>
              </a:rPr>
              <a:pPr rtl="0"/>
              <a:t>7</a:t>
            </a:fld>
            <a:endParaRPr lang="en-US" dirty="0">
              <a:solidFill>
                <a:schemeClr val="accent6"/>
              </a:solidFill>
            </a:endParaRPr>
          </a:p>
        </p:txBody>
      </p:sp>
    </p:spTree>
    <p:extLst>
      <p:ext uri="{BB962C8B-B14F-4D97-AF65-F5344CB8AC3E}">
        <p14:creationId xmlns:p14="http://schemas.microsoft.com/office/powerpoint/2010/main" val="413464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6B3F6-38C2-1213-41C0-4B00C85E6607}"/>
              </a:ext>
            </a:extLst>
          </p:cNvPr>
          <p:cNvSpPr>
            <a:spLocks noGrp="1"/>
          </p:cNvSpPr>
          <p:nvPr>
            <p:ph type="title"/>
          </p:nvPr>
        </p:nvSpPr>
        <p:spPr>
          <a:xfrm>
            <a:off x="1293813" y="381000"/>
            <a:ext cx="9601200" cy="671736"/>
          </a:xfrm>
        </p:spPr>
        <p:txBody>
          <a:bodyPr/>
          <a:lstStyle/>
          <a:p>
            <a:r>
              <a:rPr lang="en-GB" b="1" dirty="0"/>
              <a:t>Revelation Chapter 3:1-6</a:t>
            </a:r>
          </a:p>
        </p:txBody>
      </p:sp>
      <p:sp>
        <p:nvSpPr>
          <p:cNvPr id="3" name="Content Placeholder 2">
            <a:extLst>
              <a:ext uri="{FF2B5EF4-FFF2-40B4-BE49-F238E27FC236}">
                <a16:creationId xmlns:a16="http://schemas.microsoft.com/office/drawing/2014/main" id="{66BBEC19-B4EC-F988-23CB-AEEE67E84C3C}"/>
              </a:ext>
            </a:extLst>
          </p:cNvPr>
          <p:cNvSpPr>
            <a:spLocks noGrp="1"/>
          </p:cNvSpPr>
          <p:nvPr>
            <p:ph idx="1"/>
          </p:nvPr>
        </p:nvSpPr>
        <p:spPr>
          <a:xfrm>
            <a:off x="1293813" y="1916832"/>
            <a:ext cx="9601200" cy="4255368"/>
          </a:xfrm>
        </p:spPr>
        <p:txBody>
          <a:bodyPr>
            <a:noAutofit/>
          </a:bodyPr>
          <a:lstStyle/>
          <a:p>
            <a:pPr marL="0" indent="0">
              <a:buNone/>
            </a:pPr>
            <a:r>
              <a:rPr lang="en-GB" sz="3600" b="1" dirty="0">
                <a:solidFill>
                  <a:srgbClr val="0000FF"/>
                </a:solidFill>
              </a:rPr>
              <a:t>Remember, therefore, what you have received and heard; hold it fast, and repent.  </a:t>
            </a:r>
          </a:p>
          <a:p>
            <a:pPr marL="0" indent="0">
              <a:buNone/>
            </a:pPr>
            <a:endParaRPr lang="en-GB" sz="3600" b="1" dirty="0">
              <a:solidFill>
                <a:srgbClr val="0000FF"/>
              </a:solidFill>
              <a:highlight>
                <a:srgbClr val="FFFF00"/>
              </a:highlight>
            </a:endParaRPr>
          </a:p>
          <a:p>
            <a:pPr marL="0" indent="0">
              <a:buNone/>
            </a:pPr>
            <a:r>
              <a:rPr lang="en-GB" sz="3600" b="1" dirty="0">
                <a:solidFill>
                  <a:srgbClr val="FF0000"/>
                </a:solidFill>
              </a:rPr>
              <a:t>But if you do not wake up, I will come like a thief, and you will not know at what time I will come to you.</a:t>
            </a:r>
            <a:endParaRPr lang="en-GB" sz="3600" b="1" dirty="0">
              <a:solidFill>
                <a:schemeClr val="tx2"/>
              </a:solidFill>
            </a:endParaRPr>
          </a:p>
        </p:txBody>
      </p:sp>
      <p:sp>
        <p:nvSpPr>
          <p:cNvPr id="4" name="Footer Placeholder 3">
            <a:extLst>
              <a:ext uri="{FF2B5EF4-FFF2-40B4-BE49-F238E27FC236}">
                <a16:creationId xmlns:a16="http://schemas.microsoft.com/office/drawing/2014/main" id="{7618FF67-EEEA-E14B-8C8C-1BBAD979C0C7}"/>
              </a:ext>
            </a:extLst>
          </p:cNvPr>
          <p:cNvSpPr>
            <a:spLocks noGrp="1"/>
          </p:cNvSpPr>
          <p:nvPr>
            <p:ph type="ftr" sz="quarter" idx="11"/>
          </p:nvPr>
        </p:nvSpPr>
        <p:spPr>
          <a:xfrm>
            <a:off x="2349996" y="6356351"/>
            <a:ext cx="6552728" cy="365125"/>
          </a:xfrm>
        </p:spPr>
        <p:txBody>
          <a:bodyPr/>
          <a:lstStyle/>
          <a:p>
            <a:pPr rtl="0"/>
            <a:r>
              <a:rPr lang="en-GB" i="1">
                <a:solidFill>
                  <a:schemeClr val="accent6"/>
                </a:solidFill>
              </a:rPr>
              <a:t>The Seven Churches of Revelation - Sardis: Asleep in the Light</a:t>
            </a:r>
            <a:endParaRPr lang="en-US" i="1" dirty="0">
              <a:solidFill>
                <a:schemeClr val="accent6"/>
              </a:solidFill>
            </a:endParaRPr>
          </a:p>
        </p:txBody>
      </p:sp>
      <p:sp>
        <p:nvSpPr>
          <p:cNvPr id="5" name="Slide Number Placeholder 4">
            <a:extLst>
              <a:ext uri="{FF2B5EF4-FFF2-40B4-BE49-F238E27FC236}">
                <a16:creationId xmlns:a16="http://schemas.microsoft.com/office/drawing/2014/main" id="{3E2A2054-D558-D2BC-D1EB-0EE57D33239F}"/>
              </a:ext>
            </a:extLst>
          </p:cNvPr>
          <p:cNvSpPr>
            <a:spLocks noGrp="1"/>
          </p:cNvSpPr>
          <p:nvPr>
            <p:ph type="sldNum" sz="quarter" idx="12"/>
          </p:nvPr>
        </p:nvSpPr>
        <p:spPr/>
        <p:txBody>
          <a:bodyPr/>
          <a:lstStyle/>
          <a:p>
            <a:pPr rtl="0"/>
            <a:fld id="{81FEFA0A-2F20-4B60-98C6-5FFDA469AA1C}" type="slidenum">
              <a:rPr lang="en-US" smtClean="0">
                <a:solidFill>
                  <a:schemeClr val="accent6"/>
                </a:solidFill>
              </a:rPr>
              <a:pPr rtl="0"/>
              <a:t>8</a:t>
            </a:fld>
            <a:endParaRPr lang="en-US" dirty="0">
              <a:solidFill>
                <a:schemeClr val="accent6"/>
              </a:solidFill>
            </a:endParaRPr>
          </a:p>
        </p:txBody>
      </p:sp>
    </p:spTree>
    <p:extLst>
      <p:ext uri="{BB962C8B-B14F-4D97-AF65-F5344CB8AC3E}">
        <p14:creationId xmlns:p14="http://schemas.microsoft.com/office/powerpoint/2010/main" val="86133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6B3F6-38C2-1213-41C0-4B00C85E6607}"/>
              </a:ext>
            </a:extLst>
          </p:cNvPr>
          <p:cNvSpPr>
            <a:spLocks noGrp="1"/>
          </p:cNvSpPr>
          <p:nvPr>
            <p:ph type="title"/>
          </p:nvPr>
        </p:nvSpPr>
        <p:spPr>
          <a:xfrm>
            <a:off x="1293813" y="381000"/>
            <a:ext cx="9601200" cy="671736"/>
          </a:xfrm>
        </p:spPr>
        <p:txBody>
          <a:bodyPr/>
          <a:lstStyle/>
          <a:p>
            <a:r>
              <a:rPr lang="en-GB" b="1" dirty="0"/>
              <a:t>Revelation Chapter 3:1-6</a:t>
            </a:r>
          </a:p>
        </p:txBody>
      </p:sp>
      <p:sp>
        <p:nvSpPr>
          <p:cNvPr id="3" name="Content Placeholder 2">
            <a:extLst>
              <a:ext uri="{FF2B5EF4-FFF2-40B4-BE49-F238E27FC236}">
                <a16:creationId xmlns:a16="http://schemas.microsoft.com/office/drawing/2014/main" id="{66BBEC19-B4EC-F988-23CB-AEEE67E84C3C}"/>
              </a:ext>
            </a:extLst>
          </p:cNvPr>
          <p:cNvSpPr>
            <a:spLocks noGrp="1"/>
          </p:cNvSpPr>
          <p:nvPr>
            <p:ph idx="1"/>
          </p:nvPr>
        </p:nvSpPr>
        <p:spPr>
          <a:xfrm>
            <a:off x="1293813" y="1916832"/>
            <a:ext cx="9601200" cy="4255368"/>
          </a:xfrm>
        </p:spPr>
        <p:txBody>
          <a:bodyPr>
            <a:noAutofit/>
          </a:bodyPr>
          <a:lstStyle/>
          <a:p>
            <a:pPr marL="0" indent="0">
              <a:buNone/>
            </a:pPr>
            <a:r>
              <a:rPr lang="en-GB" sz="3600" b="1" baseline="30000" dirty="0">
                <a:solidFill>
                  <a:srgbClr val="0000FF"/>
                </a:solidFill>
                <a:highlight>
                  <a:srgbClr val="00FFFF"/>
                </a:highlight>
              </a:rPr>
              <a:t>4 </a:t>
            </a:r>
            <a:r>
              <a:rPr lang="en-GB" sz="3600" b="1" dirty="0">
                <a:solidFill>
                  <a:srgbClr val="0000FF"/>
                </a:solidFill>
                <a:highlight>
                  <a:srgbClr val="00FFFF"/>
                </a:highlight>
              </a:rPr>
              <a:t>Yet you have a few people in Sardis who have not soiled their clothes.  They will walk with me, dressed in white, for they are worthy.  </a:t>
            </a:r>
            <a:r>
              <a:rPr lang="en-GB" sz="3600" b="1" baseline="30000" dirty="0">
                <a:solidFill>
                  <a:srgbClr val="0000FF"/>
                </a:solidFill>
              </a:rPr>
              <a:t>5 </a:t>
            </a:r>
            <a:r>
              <a:rPr lang="en-GB" sz="3600" b="1" dirty="0">
                <a:solidFill>
                  <a:srgbClr val="0000FF"/>
                </a:solidFill>
                <a:highlight>
                  <a:srgbClr val="00FFFF"/>
                </a:highlight>
              </a:rPr>
              <a:t>The one who is victorious will, like them, be dressed in white.  </a:t>
            </a:r>
            <a:endParaRPr lang="en-GB" sz="3600" b="1" dirty="0">
              <a:solidFill>
                <a:schemeClr val="tx2"/>
              </a:solidFill>
            </a:endParaRPr>
          </a:p>
        </p:txBody>
      </p:sp>
      <p:sp>
        <p:nvSpPr>
          <p:cNvPr id="4" name="Footer Placeholder 3">
            <a:extLst>
              <a:ext uri="{FF2B5EF4-FFF2-40B4-BE49-F238E27FC236}">
                <a16:creationId xmlns:a16="http://schemas.microsoft.com/office/drawing/2014/main" id="{7618FF67-EEEA-E14B-8C8C-1BBAD979C0C7}"/>
              </a:ext>
            </a:extLst>
          </p:cNvPr>
          <p:cNvSpPr>
            <a:spLocks noGrp="1"/>
          </p:cNvSpPr>
          <p:nvPr>
            <p:ph type="ftr" sz="quarter" idx="11"/>
          </p:nvPr>
        </p:nvSpPr>
        <p:spPr>
          <a:xfrm>
            <a:off x="2349996" y="6356351"/>
            <a:ext cx="6552728" cy="365125"/>
          </a:xfrm>
        </p:spPr>
        <p:txBody>
          <a:bodyPr/>
          <a:lstStyle/>
          <a:p>
            <a:pPr rtl="0"/>
            <a:r>
              <a:rPr lang="en-GB" i="1">
                <a:solidFill>
                  <a:schemeClr val="accent6"/>
                </a:solidFill>
              </a:rPr>
              <a:t>The Seven Churches of Revelation - Sardis: Asleep in the Light</a:t>
            </a:r>
            <a:endParaRPr lang="en-US" i="1" dirty="0">
              <a:solidFill>
                <a:schemeClr val="accent6"/>
              </a:solidFill>
            </a:endParaRPr>
          </a:p>
        </p:txBody>
      </p:sp>
      <p:sp>
        <p:nvSpPr>
          <p:cNvPr id="5" name="Slide Number Placeholder 4">
            <a:extLst>
              <a:ext uri="{FF2B5EF4-FFF2-40B4-BE49-F238E27FC236}">
                <a16:creationId xmlns:a16="http://schemas.microsoft.com/office/drawing/2014/main" id="{3E2A2054-D558-D2BC-D1EB-0EE57D33239F}"/>
              </a:ext>
            </a:extLst>
          </p:cNvPr>
          <p:cNvSpPr>
            <a:spLocks noGrp="1"/>
          </p:cNvSpPr>
          <p:nvPr>
            <p:ph type="sldNum" sz="quarter" idx="12"/>
          </p:nvPr>
        </p:nvSpPr>
        <p:spPr/>
        <p:txBody>
          <a:bodyPr/>
          <a:lstStyle/>
          <a:p>
            <a:pPr rtl="0"/>
            <a:fld id="{81FEFA0A-2F20-4B60-98C6-5FFDA469AA1C}" type="slidenum">
              <a:rPr lang="en-US" smtClean="0">
                <a:solidFill>
                  <a:schemeClr val="accent6"/>
                </a:solidFill>
              </a:rPr>
              <a:pPr rtl="0"/>
              <a:t>9</a:t>
            </a:fld>
            <a:endParaRPr lang="en-US" dirty="0">
              <a:solidFill>
                <a:schemeClr val="accent6"/>
              </a:solidFill>
            </a:endParaRPr>
          </a:p>
        </p:txBody>
      </p:sp>
    </p:spTree>
    <p:extLst>
      <p:ext uri="{BB962C8B-B14F-4D97-AF65-F5344CB8AC3E}">
        <p14:creationId xmlns:p14="http://schemas.microsoft.com/office/powerpoint/2010/main" val="125318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erenity 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name="TF02801109.potx" id="{B47C65E8-9F73-4C4F-A3C2-84725F71438E}" vid="{CFC30A9F-F7E5-41F4-B6B7-D2E5B79E3BFB}"/>
    </a:ext>
  </a:ext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1360506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TP102801108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706526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249165-F638-412C-8E0A-DFB7045CA2E0}">
  <ds:schemaRefs>
    <ds:schemaRef ds:uri="http://schemas.microsoft.com/office/infopath/2007/PartnerControls"/>
    <ds:schemaRef ds:uri="http://schemas.microsoft.com/office/2006/documentManagement/types"/>
    <ds:schemaRef ds:uri="http://schemas.microsoft.com/office/2006/metadata/properties"/>
    <ds:schemaRef ds:uri="http://purl.org/dc/terms/"/>
    <ds:schemaRef ds:uri="http://schemas.openxmlformats.org/package/2006/metadata/core-properties"/>
    <ds:schemaRef ds:uri="4873beb7-5857-4685-be1f-d57550cc96cc"/>
    <ds:schemaRef ds:uri="http://purl.org/dc/dcmitype/"/>
    <ds:schemaRef ds:uri="http://www.w3.org/XML/1998/namespace"/>
    <ds:schemaRef ds:uri="http://purl.org/dc/elements/1.1/"/>
  </ds:schemaRefs>
</ds:datastoreItem>
</file>

<file path=customXml/itemProps2.xml><?xml version="1.0" encoding="utf-8"?>
<ds:datastoreItem xmlns:ds="http://schemas.openxmlformats.org/officeDocument/2006/customXml" ds:itemID="{211E33DF-2340-4F4E-B874-B73FEFEBFC8D}">
  <ds:schemaRefs>
    <ds:schemaRef ds:uri="http://schemas.microsoft.com/sharepoint/v3/contenttype/forms"/>
  </ds:schemaRefs>
</ds:datastoreItem>
</file>

<file path=customXml/itemProps3.xml><?xml version="1.0" encoding="utf-8"?>
<ds:datastoreItem xmlns:ds="http://schemas.openxmlformats.org/officeDocument/2006/customXml" ds:itemID="{4683C129-7B42-490A-AD74-E9303BC76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Serenity nature presentation (widescreen)</Template>
  <TotalTime>2003</TotalTime>
  <Words>2623</Words>
  <Application>Microsoft Office PowerPoint</Application>
  <PresentationFormat>Custom</PresentationFormat>
  <Paragraphs>153</Paragraphs>
  <Slides>12</Slides>
  <Notes>12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Euphemia</vt:lpstr>
      <vt:lpstr>Serenity 16x9</vt:lpstr>
      <vt:lpstr>The Seven Churches of Revelation:   “Sardis – Asleep in the Light”</vt:lpstr>
      <vt:lpstr>Points to Cover…</vt:lpstr>
      <vt:lpstr>Summary of the Three Churches Covered…</vt:lpstr>
      <vt:lpstr>Geography of the Seven Churches…</vt:lpstr>
      <vt:lpstr>The Ancient City of Sardis…</vt:lpstr>
      <vt:lpstr>The Church At Sardis…</vt:lpstr>
      <vt:lpstr>Revelation Chapter 3:1-6</vt:lpstr>
      <vt:lpstr>Revelation Chapter 3:1-6</vt:lpstr>
      <vt:lpstr>Revelation Chapter 3:1-6</vt:lpstr>
      <vt:lpstr>Revelation Chapter 3:1-6</vt:lpstr>
      <vt:lpstr>How Does It All Apply to Us in TCF Today?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Andy Acreman</dc:creator>
  <cp:lastModifiedBy>Andy Acreman</cp:lastModifiedBy>
  <cp:revision>2</cp:revision>
  <cp:lastPrinted>2024-06-15T22:04:36Z</cp:lastPrinted>
  <dcterms:created xsi:type="dcterms:W3CDTF">2024-05-10T11:25:45Z</dcterms:created>
  <dcterms:modified xsi:type="dcterms:W3CDTF">2024-06-15T22:04:36Z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